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3.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4.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theme/theme5.xml" ContentType="application/vnd.openxmlformats-officedocument.theme+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theme/theme6.xml" ContentType="application/vnd.openxmlformats-officedocument.theme+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embedTrueTypeFonts="1">
  <p:sldMasterIdLst>
    <p:sldMasterId id="2147483648" r:id="rId1"/>
    <p:sldMasterId id="2147483741" r:id="rId2"/>
    <p:sldMasterId id="2147483760" r:id="rId3"/>
    <p:sldMasterId id="2147483778" r:id="rId4"/>
    <p:sldMasterId id="2147483796" r:id="rId5"/>
    <p:sldMasterId id="2147483814" r:id="rId6"/>
    <p:sldMasterId id="2147483832" r:id="rId7"/>
  </p:sldMasterIdLst>
  <p:notesMasterIdLst>
    <p:notesMasterId r:id="rId17"/>
  </p:notesMasterIdLst>
  <p:sldIdLst>
    <p:sldId id="529" r:id="rId8"/>
    <p:sldId id="531" r:id="rId9"/>
    <p:sldId id="532" r:id="rId10"/>
    <p:sldId id="533" r:id="rId11"/>
    <p:sldId id="535" r:id="rId12"/>
    <p:sldId id="542" r:id="rId13"/>
    <p:sldId id="541" r:id="rId14"/>
    <p:sldId id="543" r:id="rId15"/>
    <p:sldId id="584" r:id="rId16"/>
  </p:sldIdLst>
  <p:sldSz cx="24384000" cy="13716000"/>
  <p:notesSz cx="6858000" cy="9144000"/>
  <p:embeddedFontLst>
    <p:embeddedFont>
      <p:font typeface="Aleo" panose="020F0502020204030203" pitchFamily="34" charset="77"/>
      <p:regular r:id="rId18"/>
      <p:bold r:id="rId19"/>
      <p:italic r:id="rId20"/>
      <p:boldItalic r:id="rId21"/>
    </p:embeddedFont>
    <p:embeddedFont>
      <p:font typeface="Aleo bold" panose="020F0502020204030203" pitchFamily="34" charset="77"/>
      <p:regular r:id="rId22"/>
      <p:bold r:id="rId23"/>
      <p:italic r:id="rId24"/>
      <p:boldItalic r:id="rId25"/>
    </p:embeddedFont>
    <p:embeddedFont>
      <p:font typeface="Calibri" panose="020F0502020204030204" pitchFamily="34" charset="0"/>
      <p:regular r:id="rId26"/>
      <p:bold r:id="rId27"/>
      <p:italic r:id="rId28"/>
      <p:boldItalic r:id="rId29"/>
    </p:embeddedFont>
    <p:embeddedFont>
      <p:font typeface="Gill Sans" panose="020B0502020104020203" pitchFamily="34" charset="-79"/>
      <p:regular r:id="rId30"/>
      <p:bold r:id="rId31"/>
      <p:italic r:id="rId32"/>
      <p:boldItalic r:id="rId33"/>
    </p:embeddedFont>
    <p:embeddedFont>
      <p:font typeface="Helvetica" pitchFamily="2" charset="0"/>
      <p:regular r:id="rId34"/>
      <p:bold r:id="rId35"/>
      <p:italic r:id="rId36"/>
      <p:boldItalic r:id="rId37"/>
    </p:embeddedFont>
    <p:embeddedFont>
      <p:font typeface="Lato" panose="020F0502020204030203" pitchFamily="34" charset="77"/>
      <p:regular r:id="rId38"/>
      <p:bold r:id="rId39"/>
      <p:italic r:id="rId40"/>
      <p:boldItalic r:id="rId41"/>
    </p:embeddedFont>
    <p:embeddedFont>
      <p:font typeface="Lato Light" panose="020F0302020204030203" pitchFamily="34" charset="77"/>
      <p:regular r:id="rId42"/>
      <p:italic r:id="rId43"/>
    </p:embeddedFont>
    <p:embeddedFont>
      <p:font typeface="Lato Regular" panose="020F0502020204030203" pitchFamily="34" charset="77"/>
      <p:regular r:id="rId44"/>
      <p:bold r:id="rId45"/>
      <p:italic r:id="rId46"/>
      <p:boldItalic r:id="rId47"/>
    </p:embeddedFont>
  </p:embeddedFontLst>
  <p:defaultTextStyle>
    <a:defPPr>
      <a:defRPr lang="en-US"/>
    </a:defPPr>
    <a:lvl1pPr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1pPr>
    <a:lvl2pPr marL="3429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2pPr>
    <a:lvl3pPr marL="6858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3pPr>
    <a:lvl4pPr marL="10287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4pPr>
    <a:lvl5pPr marL="13716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5pPr>
    <a:lvl6pPr marL="2286000" algn="l" defTabSz="914400" rtl="0" eaLnBrk="1" latinLnBrk="0" hangingPunct="1">
      <a:defRPr sz="5600" kern="1200">
        <a:solidFill>
          <a:srgbClr val="000000"/>
        </a:solidFill>
        <a:latin typeface="Gill Sans" charset="0"/>
        <a:ea typeface="Gill Sans" charset="0"/>
        <a:cs typeface="Gill Sans" charset="0"/>
        <a:sym typeface="Gill Sans" charset="0"/>
      </a:defRPr>
    </a:lvl6pPr>
    <a:lvl7pPr marL="2743200" algn="l" defTabSz="914400" rtl="0" eaLnBrk="1" latinLnBrk="0" hangingPunct="1">
      <a:defRPr sz="5600" kern="1200">
        <a:solidFill>
          <a:srgbClr val="000000"/>
        </a:solidFill>
        <a:latin typeface="Gill Sans" charset="0"/>
        <a:ea typeface="Gill Sans" charset="0"/>
        <a:cs typeface="Gill Sans" charset="0"/>
        <a:sym typeface="Gill Sans" charset="0"/>
      </a:defRPr>
    </a:lvl7pPr>
    <a:lvl8pPr marL="3200400" algn="l" defTabSz="914400" rtl="0" eaLnBrk="1" latinLnBrk="0" hangingPunct="1">
      <a:defRPr sz="5600" kern="1200">
        <a:solidFill>
          <a:srgbClr val="000000"/>
        </a:solidFill>
        <a:latin typeface="Gill Sans" charset="0"/>
        <a:ea typeface="Gill Sans" charset="0"/>
        <a:cs typeface="Gill Sans" charset="0"/>
        <a:sym typeface="Gill Sans" charset="0"/>
      </a:defRPr>
    </a:lvl8pPr>
    <a:lvl9pPr marL="3657600" algn="l" defTabSz="914400" rtl="0" eaLnBrk="1" latinLnBrk="0" hangingPunct="1">
      <a:defRPr sz="5600" kern="1200">
        <a:solidFill>
          <a:srgbClr val="000000"/>
        </a:solidFill>
        <a:latin typeface="Gill Sans" charset="0"/>
        <a:ea typeface="Gill Sans" charset="0"/>
        <a:cs typeface="Gill Sans" charset="0"/>
        <a:sym typeface="Gill Sans" charset="0"/>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guide id="3" pos="2093">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BABAB"/>
    <a:srgbClr val="919191"/>
    <a:srgbClr val="C4C4C4"/>
    <a:srgbClr val="FFFFFF"/>
    <a:srgbClr val="1F1F1F"/>
    <a:srgbClr val="E6E6E6"/>
    <a:srgbClr val="F8F8F8"/>
    <a:srgbClr val="E1E1E1"/>
    <a:srgbClr val="D5D5D5"/>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3" autoAdjust="0"/>
    <p:restoredTop sz="96469" autoAdjust="0"/>
  </p:normalViewPr>
  <p:slideViewPr>
    <p:cSldViewPr snapToGrid="0" snapToObjects="1">
      <p:cViewPr varScale="1">
        <p:scale>
          <a:sx n="48" d="100"/>
          <a:sy n="48" d="100"/>
        </p:scale>
        <p:origin x="272" y="960"/>
      </p:cViewPr>
      <p:guideLst>
        <p:guide orient="horz" pos="4320"/>
        <p:guide pos="7680"/>
        <p:guide pos="2093"/>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47" Type="http://schemas.openxmlformats.org/officeDocument/2006/relationships/font" Target="fonts/font30.fntdata"/><Relationship Id="rId50"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9.xml"/><Relationship Id="rId29" Type="http://schemas.openxmlformats.org/officeDocument/2006/relationships/font" Target="fonts/font12.fntdata"/><Relationship Id="rId11" Type="http://schemas.openxmlformats.org/officeDocument/2006/relationships/slide" Target="slides/slide4.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font" Target="fonts/font28.fntdata"/><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49"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font" Target="fonts/font2.fntdata"/><Relationship Id="rId31" Type="http://schemas.openxmlformats.org/officeDocument/2006/relationships/font" Target="fonts/font14.fntdata"/><Relationship Id="rId44" Type="http://schemas.openxmlformats.org/officeDocument/2006/relationships/font" Target="fonts/font27.fntdata"/><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font" Target="fonts/font26.fntdata"/><Relationship Id="rId48" Type="http://schemas.openxmlformats.org/officeDocument/2006/relationships/presProps" Target="presProps.xml"/><Relationship Id="rId8" Type="http://schemas.openxmlformats.org/officeDocument/2006/relationships/slide" Target="slides/slide1.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schemas.openxmlformats.org/officeDocument/2006/relationships/font" Target="fonts/font29.fntdata"/><Relationship Id="rId20" Type="http://schemas.openxmlformats.org/officeDocument/2006/relationships/font" Target="fonts/font3.fntdata"/><Relationship Id="rId41"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image1.png>
</file>

<file path=ppt/media/image10.png>
</file>

<file path=ppt/media/image11.png>
</file>

<file path=ppt/media/image12.png>
</file>

<file path=ppt/media/image13.png>
</file>

<file path=ppt/media/image14.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ato" panose="020F0502020204030203" pitchFamily="34" charset="0"/>
                <a:cs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ato" panose="020F0502020204030203" pitchFamily="34" charset="0"/>
                <a:cs typeface="Arial" panose="020B0604020202020204" pitchFamily="34" charset="0"/>
              </a:defRPr>
            </a:lvl1pPr>
          </a:lstStyle>
          <a:p>
            <a:fld id="{47C21CD8-7795-E840-AA35-88C1B2608893}" type="datetimeFigureOut">
              <a:rPr lang="en-US" smtClean="0"/>
              <a:pPr/>
              <a:t>3/23/19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pl-PL"/>
              <a:t>Click to edit Master text styles</a:t>
            </a:r>
          </a:p>
          <a:p>
            <a:pPr lvl="1"/>
            <a:r>
              <a:rPr lang="pl-PL"/>
              <a:t>Second level</a:t>
            </a:r>
          </a:p>
          <a:p>
            <a:pPr lvl="2"/>
            <a:r>
              <a:rPr lang="pl-PL"/>
              <a:t>Third level</a:t>
            </a:r>
          </a:p>
          <a:p>
            <a:pPr lvl="3"/>
            <a:r>
              <a:rPr lang="pl-PL"/>
              <a:t>Fourth level</a:t>
            </a:r>
          </a:p>
          <a:p>
            <a:pPr lvl="4"/>
            <a:r>
              <a:rPr lang="pl-PL"/>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ato" panose="020F0502020204030203" pitchFamily="34" charset="0"/>
                <a:cs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ato" panose="020F0502020204030203" pitchFamily="34" charset="0"/>
                <a:cs typeface="Arial" panose="020B0604020202020204" pitchFamily="34" charset="0"/>
              </a:defRPr>
            </a:lvl1pPr>
          </a:lstStyle>
          <a:p>
            <a:fld id="{5700194D-96AF-7742-89F5-075982327549}" type="slidenum">
              <a:rPr lang="en-US" smtClean="0"/>
              <a:pPr/>
              <a:t>‹#›</a:t>
            </a:fld>
            <a:endParaRPr lang="en-US" dirty="0"/>
          </a:p>
        </p:txBody>
      </p:sp>
    </p:spTree>
    <p:extLst>
      <p:ext uri="{BB962C8B-B14F-4D97-AF65-F5344CB8AC3E}">
        <p14:creationId xmlns:p14="http://schemas.microsoft.com/office/powerpoint/2010/main" val="5917278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Mac Preview">
    <p:spTree>
      <p:nvGrpSpPr>
        <p:cNvPr id="1" name=""/>
        <p:cNvGrpSpPr/>
        <p:nvPr/>
      </p:nvGrpSpPr>
      <p:grpSpPr>
        <a:xfrm>
          <a:off x="0" y="0"/>
          <a:ext cx="0" cy="0"/>
          <a:chOff x="0" y="0"/>
          <a:chExt cx="0" cy="0"/>
        </a:xfrm>
      </p:grpSpPr>
      <p:grpSp>
        <p:nvGrpSpPr>
          <p:cNvPr id="34" name="Group 33"/>
          <p:cNvGrpSpPr/>
          <p:nvPr userDrawn="1"/>
        </p:nvGrpSpPr>
        <p:grpSpPr>
          <a:xfrm>
            <a:off x="1442306" y="-3834"/>
            <a:ext cx="23221093" cy="13803971"/>
            <a:chOff x="4630060" y="-3834"/>
            <a:chExt cx="16424861" cy="13803971"/>
          </a:xfrm>
        </p:grpSpPr>
        <p:sp>
          <p:nvSpPr>
            <p:cNvPr id="6" name="AutoShape 1"/>
            <p:cNvSpPr>
              <a:spLocks/>
            </p:cNvSpPr>
            <p:nvPr userDrawn="1"/>
          </p:nvSpPr>
          <p:spPr bwMode="auto">
            <a:xfrm>
              <a:off x="8724900" y="-3834"/>
              <a:ext cx="12330021" cy="13803971"/>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 name="connsiteX0" fmla="*/ 11798 w 21600"/>
                <a:gd name="connsiteY0" fmla="*/ 0 h 21606"/>
                <a:gd name="connsiteX1" fmla="*/ 21530 w 21600"/>
                <a:gd name="connsiteY1" fmla="*/ 6 h 21606"/>
                <a:gd name="connsiteX2" fmla="*/ 21600 w 21600"/>
                <a:gd name="connsiteY2" fmla="*/ 21606 h 21606"/>
                <a:gd name="connsiteX3" fmla="*/ 0 w 21600"/>
                <a:gd name="connsiteY3" fmla="*/ 21553 h 21606"/>
                <a:gd name="connsiteX4" fmla="*/ 11798 w 21600"/>
                <a:gd name="connsiteY4" fmla="*/ 0 h 21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 h="21606">
                  <a:moveTo>
                    <a:pt x="11798" y="0"/>
                  </a:moveTo>
                  <a:lnTo>
                    <a:pt x="21530" y="6"/>
                  </a:lnTo>
                  <a:cubicBezTo>
                    <a:pt x="21553" y="7206"/>
                    <a:pt x="21577" y="14406"/>
                    <a:pt x="21600" y="21606"/>
                  </a:cubicBezTo>
                  <a:lnTo>
                    <a:pt x="0" y="21553"/>
                  </a:lnTo>
                  <a:lnTo>
                    <a:pt x="11798" y="0"/>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4" name="Picture 6" descr="droppedImage.pdf"/>
            <p:cNvPicPr>
              <a:picLocks noChangeAspect="1"/>
            </p:cNvPicPr>
            <p:nvPr userDrawn="1"/>
          </p:nvPicPr>
          <p:blipFill rotWithShape="1">
            <a:blip r:embed="rId2">
              <a:extLst>
                <a:ext uri="{28A0092B-C50C-407E-A947-70E740481C1C}">
                  <a14:useLocalDpi xmlns:a14="http://schemas.microsoft.com/office/drawing/2010/main" val="0"/>
                </a:ext>
              </a:extLst>
            </a:blip>
            <a:srcRect l="66906"/>
            <a:stretch/>
          </p:blipFill>
          <p:spPr bwMode="auto">
            <a:xfrm>
              <a:off x="16334550" y="902367"/>
              <a:ext cx="3399655" cy="339023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grpSp>
          <p:nvGrpSpPr>
            <p:cNvPr id="30" name="Group 29"/>
            <p:cNvGrpSpPr/>
            <p:nvPr userDrawn="1"/>
          </p:nvGrpSpPr>
          <p:grpSpPr>
            <a:xfrm>
              <a:off x="4630060" y="9755187"/>
              <a:ext cx="13092022" cy="2290529"/>
              <a:chOff x="1344613" y="4179316"/>
              <a:chExt cx="21704300" cy="3797300"/>
            </a:xfrm>
          </p:grpSpPr>
          <p:grpSp>
            <p:nvGrpSpPr>
              <p:cNvPr id="7" name="Group 6"/>
              <p:cNvGrpSpPr/>
              <p:nvPr userDrawn="1"/>
            </p:nvGrpSpPr>
            <p:grpSpPr>
              <a:xfrm>
                <a:off x="1344613" y="4179316"/>
                <a:ext cx="3797300" cy="3797300"/>
                <a:chOff x="1774599" y="9001126"/>
                <a:chExt cx="3797300" cy="3797300"/>
              </a:xfrm>
            </p:grpSpPr>
            <p:sp>
              <p:nvSpPr>
                <p:cNvPr id="8" name="AutoShape 11"/>
                <p:cNvSpPr>
                  <a:spLocks/>
                </p:cNvSpPr>
                <p:nvPr userDrawn="1"/>
              </p:nvSpPr>
              <p:spPr bwMode="auto">
                <a:xfrm>
                  <a:off x="1774599" y="9001126"/>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9" name="Freeform 8"/>
                <p:cNvSpPr>
                  <a:spLocks/>
                </p:cNvSpPr>
                <p:nvPr userDrawn="1"/>
              </p:nvSpPr>
              <p:spPr bwMode="auto">
                <a:xfrm>
                  <a:off x="3271612" y="10027801"/>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tx2">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0" name="AutoShape 13"/>
                <p:cNvSpPr>
                  <a:spLocks/>
                </p:cNvSpPr>
                <p:nvPr userDrawn="1"/>
              </p:nvSpPr>
              <p:spPr bwMode="auto">
                <a:xfrm>
                  <a:off x="2350861" y="9558338"/>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1" name="Group 10"/>
              <p:cNvGrpSpPr/>
              <p:nvPr userDrawn="1"/>
            </p:nvGrpSpPr>
            <p:grpSpPr>
              <a:xfrm>
                <a:off x="7313613" y="4179316"/>
                <a:ext cx="3797300" cy="3797300"/>
                <a:chOff x="7448608" y="8868229"/>
                <a:chExt cx="3797300" cy="3797300"/>
              </a:xfrm>
            </p:grpSpPr>
            <p:sp>
              <p:nvSpPr>
                <p:cNvPr id="12" name="AutoShape 11"/>
                <p:cNvSpPr>
                  <a:spLocks/>
                </p:cNvSpPr>
                <p:nvPr userDrawn="1"/>
              </p:nvSpPr>
              <p:spPr bwMode="auto">
                <a:xfrm>
                  <a:off x="7448608"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3" name="Freeform 12"/>
                <p:cNvSpPr>
                  <a:spLocks/>
                </p:cNvSpPr>
                <p:nvPr userDrawn="1"/>
              </p:nvSpPr>
              <p:spPr bwMode="auto">
                <a:xfrm>
                  <a:off x="8945621"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6">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4" name="AutoShape 13"/>
                <p:cNvSpPr>
                  <a:spLocks/>
                </p:cNvSpPr>
                <p:nvPr userDrawn="1"/>
              </p:nvSpPr>
              <p:spPr bwMode="auto">
                <a:xfrm>
                  <a:off x="8024870"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6"/>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5" name="Group 14"/>
              <p:cNvGrpSpPr/>
              <p:nvPr userDrawn="1"/>
            </p:nvGrpSpPr>
            <p:grpSpPr>
              <a:xfrm>
                <a:off x="13282613" y="4179316"/>
                <a:ext cx="3797300" cy="3797300"/>
                <a:chOff x="12986999" y="8868229"/>
                <a:chExt cx="3797300" cy="3797300"/>
              </a:xfrm>
            </p:grpSpPr>
            <p:sp>
              <p:nvSpPr>
                <p:cNvPr id="16" name="AutoShape 11"/>
                <p:cNvSpPr>
                  <a:spLocks/>
                </p:cNvSpPr>
                <p:nvPr userDrawn="1"/>
              </p:nvSpPr>
              <p:spPr bwMode="auto">
                <a:xfrm>
                  <a:off x="12986999"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7" name="Freeform 16"/>
                <p:cNvSpPr>
                  <a:spLocks/>
                </p:cNvSpPr>
                <p:nvPr userDrawn="1"/>
              </p:nvSpPr>
              <p:spPr bwMode="auto">
                <a:xfrm>
                  <a:off x="14484012"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3">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8" name="AutoShape 13"/>
                <p:cNvSpPr>
                  <a:spLocks/>
                </p:cNvSpPr>
                <p:nvPr userDrawn="1"/>
              </p:nvSpPr>
              <p:spPr bwMode="auto">
                <a:xfrm>
                  <a:off x="13563261"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4"/>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9" name="Group 18"/>
              <p:cNvGrpSpPr/>
              <p:nvPr userDrawn="1"/>
            </p:nvGrpSpPr>
            <p:grpSpPr>
              <a:xfrm>
                <a:off x="19251613" y="4179316"/>
                <a:ext cx="3797300" cy="3797300"/>
                <a:chOff x="18828205" y="9201735"/>
                <a:chExt cx="3797300" cy="3797300"/>
              </a:xfrm>
            </p:grpSpPr>
            <p:sp>
              <p:nvSpPr>
                <p:cNvPr id="20" name="AutoShape 11"/>
                <p:cNvSpPr>
                  <a:spLocks/>
                </p:cNvSpPr>
                <p:nvPr userDrawn="1"/>
              </p:nvSpPr>
              <p:spPr bwMode="auto">
                <a:xfrm>
                  <a:off x="18828205" y="9201735"/>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21" name="Freeform 20"/>
                <p:cNvSpPr>
                  <a:spLocks/>
                </p:cNvSpPr>
                <p:nvPr userDrawn="1"/>
              </p:nvSpPr>
              <p:spPr bwMode="auto">
                <a:xfrm>
                  <a:off x="20325218" y="10228410"/>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2">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22" name="AutoShape 13"/>
                <p:cNvSpPr>
                  <a:spLocks/>
                </p:cNvSpPr>
                <p:nvPr userDrawn="1"/>
              </p:nvSpPr>
              <p:spPr bwMode="auto">
                <a:xfrm>
                  <a:off x="19404467" y="9758947"/>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grpSp>
      <p:pic>
        <p:nvPicPr>
          <p:cNvPr id="24" name="Picture 23"/>
          <p:cNvPicPr>
            <a:picLocks noChangeAspect="1"/>
          </p:cNvPicPr>
          <p:nvPr userDrawn="1"/>
        </p:nvPicPr>
        <p:blipFill>
          <a:blip r:embed="rId3">
            <a:lum bright="2000"/>
          </a:blip>
          <a:stretch>
            <a:fillRect/>
          </a:stretch>
        </p:blipFill>
        <p:spPr>
          <a:xfrm>
            <a:off x="1082291" y="2254039"/>
            <a:ext cx="10050505" cy="4279074"/>
          </a:xfrm>
          <a:prstGeom prst="rect">
            <a:avLst/>
          </a:prstGeom>
        </p:spPr>
      </p:pic>
    </p:spTree>
    <p:extLst>
      <p:ext uri="{BB962C8B-B14F-4D97-AF65-F5344CB8AC3E}">
        <p14:creationId xmlns:p14="http://schemas.microsoft.com/office/powerpoint/2010/main" val="1408468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custom placeholder 3">
    <p:spTree>
      <p:nvGrpSpPr>
        <p:cNvPr id="1" name=""/>
        <p:cNvGrpSpPr/>
        <p:nvPr/>
      </p:nvGrpSpPr>
      <p:grpSpPr>
        <a:xfrm>
          <a:off x="0" y="0"/>
          <a:ext cx="0" cy="0"/>
          <a:chOff x="0" y="0"/>
          <a:chExt cx="0" cy="0"/>
        </a:xfrm>
      </p:grpSpPr>
      <p:sp>
        <p:nvSpPr>
          <p:cNvPr id="8" name="Rectangle 7"/>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a:noFill/>
        </p:spPr>
        <p:txBody>
          <a:bodyPr/>
          <a:lstStyle/>
          <a:p>
            <a:r>
              <a:rPr lang="en-US" dirty="0"/>
              <a:t> </a:t>
            </a:r>
          </a:p>
        </p:txBody>
      </p:sp>
      <p:sp>
        <p:nvSpPr>
          <p:cNvPr id="7" name="Text Placeholder 6"/>
          <p:cNvSpPr>
            <a:spLocks noGrp="1"/>
          </p:cNvSpPr>
          <p:nvPr>
            <p:ph type="body" sz="quarter" idx="11" hasCustomPrompt="1"/>
          </p:nvPr>
        </p:nvSpPr>
        <p:spPr>
          <a:xfrm>
            <a:off x="-12700" y="9639300"/>
            <a:ext cx="24396700" cy="3606800"/>
          </a:xfrm>
          <a:prstGeom prst="rect">
            <a:avLst/>
          </a:prstGeom>
          <a:solidFill>
            <a:srgbClr val="FFFFFF">
              <a:alpha val="89999"/>
            </a:srgbClr>
          </a:solidFill>
          <a:ln w="12700" cap="flat" cmpd="sng">
            <a:solidFill>
              <a:srgbClr val="FFFFFF"/>
            </a:solidFill>
            <a:prstDash val="solid"/>
            <a:miter lim="0"/>
            <a:headEnd/>
            <a:tailEnd/>
          </a:ln>
          <a:effectLst/>
          <a:extLs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nchor="ctr"/>
          <a:lstStyle>
            <a:lvl1pPr>
              <a:defRPr lang="en-US" sz="4000" dirty="0">
                <a:solidFill>
                  <a:srgbClr val="FFFFFF"/>
                </a:solidFill>
                <a:effectLst>
                  <a:outerShdw blurRad="38100" dist="38100" dir="2700000" algn="tl">
                    <a:srgbClr val="C0C0C0"/>
                  </a:outerShdw>
                </a:effectLst>
                <a:latin typeface="Lato" panose="020F0502020204030203" pitchFamily="34" charset="0"/>
                <a:ea typeface="Lato" panose="020F0502020204030203" pitchFamily="34" charset="0"/>
                <a:cs typeface="Arial" panose="020B0604020202020204" pitchFamily="34" charset="0"/>
                <a:sym typeface="Gill Sans" charset="0"/>
              </a:defRPr>
            </a:lvl1pPr>
          </a:lstStyle>
          <a:p>
            <a:pPr lvl="0" algn="ctr" defTabSz="584200"/>
            <a:r>
              <a:rPr lang="en-US" dirty="0"/>
              <a:t> </a:t>
            </a:r>
          </a:p>
        </p:txBody>
      </p:sp>
      <p:sp>
        <p:nvSpPr>
          <p:cNvPr id="11" name="Text Placeholder 10"/>
          <p:cNvSpPr>
            <a:spLocks noGrp="1"/>
          </p:cNvSpPr>
          <p:nvPr>
            <p:ph type="body" sz="quarter" idx="12" hasCustomPrompt="1"/>
          </p:nvPr>
        </p:nvSpPr>
        <p:spPr>
          <a:xfrm>
            <a:off x="3397250" y="10377954"/>
            <a:ext cx="17576800" cy="1938992"/>
          </a:xfrm>
          <a:prstGeom prst="rect">
            <a:avLst/>
          </a:prstGeom>
        </p:spPr>
        <p:txBody>
          <a:bodyPr wrap="square" anchor="ctr">
            <a:spAutoFit/>
          </a:bodyPr>
          <a:lstStyle>
            <a:lvl1pPr algn="ctr">
              <a:defRPr sz="4000" baseline="0"/>
            </a:lvl1pPr>
          </a:lstStyle>
          <a:p>
            <a:pPr lvl="0"/>
            <a:r>
              <a:rPr lang="en-US" dirty="0"/>
              <a:t> Describe your thoughts with Lorem ipsum dolor sit </a:t>
            </a:r>
            <a:r>
              <a:rPr lang="en-US" dirty="0" err="1"/>
              <a:t>amet</a:t>
            </a:r>
            <a:r>
              <a:rPr lang="en-US" dirty="0"/>
              <a:t>, as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dolor </a:t>
            </a:r>
            <a:r>
              <a:rPr lang="en-US" dirty="0" err="1"/>
              <a:t>odio</a:t>
            </a:r>
            <a:r>
              <a:rPr lang="en-US" dirty="0"/>
              <a:t>, </a:t>
            </a:r>
            <a:r>
              <a:rPr lang="en-US" dirty="0" err="1"/>
              <a:t>aliquet</a:t>
            </a:r>
            <a:r>
              <a:rPr lang="en-US" dirty="0"/>
              <a:t> </a:t>
            </a:r>
            <a:r>
              <a:rPr lang="en-US" dirty="0" err="1"/>
              <a:t>vel</a:t>
            </a:r>
            <a:r>
              <a:rPr lang="en-US" dirty="0"/>
              <a:t> </a:t>
            </a:r>
            <a:r>
              <a:rPr lang="en-US" dirty="0" err="1"/>
              <a:t>tincidunt</a:t>
            </a:r>
            <a:r>
              <a:rPr lang="en-US" dirty="0"/>
              <a:t> </a:t>
            </a:r>
            <a:r>
              <a:rPr lang="en-US" dirty="0" err="1"/>
              <a:t>eu</a:t>
            </a:r>
            <a:r>
              <a:rPr lang="en-US" dirty="0"/>
              <a:t>, </a:t>
            </a:r>
            <a:r>
              <a:rPr lang="en-US" dirty="0" err="1"/>
              <a:t>lobortis</a:t>
            </a:r>
            <a:r>
              <a:rPr lang="en-US" dirty="0"/>
              <a:t> at </a:t>
            </a:r>
            <a:r>
              <a:rPr lang="en-US" dirty="0" err="1"/>
              <a:t>justo</a:t>
            </a:r>
            <a:r>
              <a:rPr lang="en-US" dirty="0"/>
              <a:t>. </a:t>
            </a:r>
            <a:r>
              <a:rPr lang="en-US" dirty="0" err="1"/>
              <a:t>Sed</a:t>
            </a:r>
            <a:r>
              <a:rPr lang="en-US" dirty="0"/>
              <a:t> </a:t>
            </a:r>
            <a:r>
              <a:rPr lang="en-US" dirty="0" err="1"/>
              <a:t>tristique</a:t>
            </a:r>
            <a:r>
              <a:rPr lang="en-US" dirty="0"/>
              <a:t> dui </a:t>
            </a:r>
            <a:r>
              <a:rPr lang="en-US" dirty="0" err="1"/>
              <a:t>adipiscing</a:t>
            </a:r>
            <a:r>
              <a:rPr lang="en-US" dirty="0"/>
              <a:t> magna </a:t>
            </a:r>
            <a:r>
              <a:rPr lang="en-US" dirty="0" err="1"/>
              <a:t>interdum</a:t>
            </a:r>
            <a:r>
              <a:rPr lang="en-US" dirty="0"/>
              <a:t>, </a:t>
            </a:r>
            <a:r>
              <a:rPr lang="en-US" dirty="0" err="1"/>
              <a:t>sed</a:t>
            </a:r>
            <a:r>
              <a:rPr lang="en-US" dirty="0"/>
              <a:t> </a:t>
            </a:r>
            <a:r>
              <a:rPr lang="en-US" dirty="0" err="1"/>
              <a:t>molestie</a:t>
            </a:r>
            <a:r>
              <a:rPr lang="en-US" dirty="0"/>
              <a:t> </a:t>
            </a:r>
            <a:r>
              <a:rPr lang="en-US" dirty="0" err="1"/>
              <a:t>nunc</a:t>
            </a:r>
            <a:r>
              <a:rPr lang="en-US" dirty="0"/>
              <a:t> </a:t>
            </a:r>
            <a:r>
              <a:rPr lang="en-US" dirty="0" err="1"/>
              <a:t>vulputate</a:t>
            </a:r>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3023353551"/>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preserve="1">
  <p:cSld name="custom bg 1">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AutoShape 5"/>
          <p:cNvSpPr>
            <a:spLocks/>
          </p:cNvSpPr>
          <p:nvPr/>
        </p:nvSpPr>
        <p:spPr bwMode="auto">
          <a:xfrm>
            <a:off x="0" y="10083800"/>
            <a:ext cx="24384000" cy="363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454880860"/>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preserve="1">
  <p:cSld name="custom bg 2">
    <p:spTree>
      <p:nvGrpSpPr>
        <p:cNvPr id="1" name=""/>
        <p:cNvGrpSpPr/>
        <p:nvPr/>
      </p:nvGrpSpPr>
      <p:grpSpPr>
        <a:xfrm>
          <a:off x="0" y="0"/>
          <a:ext cx="0" cy="0"/>
          <a:chOff x="0" y="0"/>
          <a:chExt cx="0" cy="0"/>
        </a:xfrm>
      </p:grpSpPr>
      <p:sp>
        <p:nvSpPr>
          <p:cNvPr id="5" name="AutoShape 5"/>
          <p:cNvSpPr>
            <a:spLocks/>
          </p:cNvSpPr>
          <p:nvPr/>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6" name="Symbol zastępczy tekstu 3"/>
          <p:cNvSpPr>
            <a:spLocks noGrp="1"/>
          </p:cNvSpPr>
          <p:nvPr>
            <p:ph type="body" sz="quarter" idx="10" hasCustomPrompt="1"/>
          </p:nvPr>
        </p:nvSpPr>
        <p:spPr>
          <a:xfrm>
            <a:off x="6257951" y="12086077"/>
            <a:ext cx="11880798" cy="1080368"/>
          </a:xfrm>
          <a:prstGeom prst="rect">
            <a:avLst/>
          </a:prstGeom>
        </p:spPr>
        <p:txBody>
          <a:bodyPr>
            <a:noAutofit/>
          </a:bodyPr>
          <a:lstStyle>
            <a:lvl1pPr algn="ctr">
              <a:defRPr sz="4400" b="1" baseline="0">
                <a:solidFill>
                  <a:schemeClr val="tx1"/>
                </a:solidFill>
                <a:latin typeface="Aleo" panose="020F0502020204030203" pitchFamily="34" charset="0"/>
              </a:defRPr>
            </a:lvl1pPr>
            <a:lvl2pPr algn="ctr">
              <a:defRPr/>
            </a:lvl2pPr>
            <a:lvl3pPr algn="ctr">
              <a:defRPr/>
            </a:lvl3pPr>
            <a:lvl4pPr algn="ctr">
              <a:defRPr/>
            </a:lvl4pPr>
            <a:lvl5pPr algn="ctr">
              <a:defRPr/>
            </a:lvl5pPr>
          </a:lstStyle>
          <a:p>
            <a:pPr lvl="0"/>
            <a:r>
              <a:rPr lang="en-US" dirty="0"/>
              <a:t>Click here to add your own subtitle</a:t>
            </a:r>
            <a:endParaRPr lang="pl-PL" dirty="0"/>
          </a:p>
        </p:txBody>
      </p:sp>
      <p:sp>
        <p:nvSpPr>
          <p:cNvPr id="9" name="Tytuł 8"/>
          <p:cNvSpPr>
            <a:spLocks noGrp="1"/>
          </p:cNvSpPr>
          <p:nvPr>
            <p:ph type="title" hasCustomPrompt="1"/>
          </p:nvPr>
        </p:nvSpPr>
        <p:spPr>
          <a:xfrm>
            <a:off x="8751734" y="10475390"/>
            <a:ext cx="6893234" cy="1508105"/>
          </a:xfrm>
          <a:prstGeom prst="rect">
            <a:avLst/>
          </a:prstGeom>
        </p:spPr>
        <p:txBody>
          <a:bodyPr wrap="none">
            <a:spAutoFit/>
          </a:bodyPr>
          <a:lstStyle>
            <a:lvl1pPr algn="ctr">
              <a:defRPr baseline="0">
                <a:solidFill>
                  <a:schemeClr val="tx1"/>
                </a:solidFill>
              </a:defRPr>
            </a:lvl1pPr>
          </a:lstStyle>
          <a:p>
            <a:r>
              <a:rPr lang="en-US" dirty="0"/>
              <a:t>Sample Title</a:t>
            </a:r>
          </a:p>
        </p:txBody>
      </p:sp>
    </p:spTree>
    <p:extLst>
      <p:ext uri="{BB962C8B-B14F-4D97-AF65-F5344CB8AC3E}">
        <p14:creationId xmlns:p14="http://schemas.microsoft.com/office/powerpoint/2010/main" val="264909351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preserve="1">
  <p:cSld name="custom bg 3">
    <p:spTree>
      <p:nvGrpSpPr>
        <p:cNvPr id="1" name=""/>
        <p:cNvGrpSpPr/>
        <p:nvPr/>
      </p:nvGrpSpPr>
      <p:grpSpPr>
        <a:xfrm>
          <a:off x="0" y="0"/>
          <a:ext cx="0" cy="0"/>
          <a:chOff x="0" y="0"/>
          <a:chExt cx="0" cy="0"/>
        </a:xfrm>
      </p:grpSpPr>
      <p:sp>
        <p:nvSpPr>
          <p:cNvPr id="11" name="AutoShape 1"/>
          <p:cNvSpPr>
            <a:spLocks/>
          </p:cNvSpPr>
          <p:nvPr/>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r>
              <a:rPr kumimoji="0" lang="en-US" b="0" i="0" u="none" strike="noStrike" cap="none" normalizeH="0" baseline="0" dirty="0">
                <a:ln>
                  <a:noFill/>
                </a:ln>
                <a:effectLst/>
                <a:latin typeface="+mj-lt"/>
                <a:cs typeface="Arial" panose="020B0604020202020204" pitchFamily="34" charset="0"/>
              </a:rPr>
              <a:t> </a:t>
            </a: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869749841"/>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preserve="1">
  <p:cSld name="custom bg 4">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2602960506"/>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preserve="1">
  <p:cSld name="custom bg 5">
    <p:spTree>
      <p:nvGrpSpPr>
        <p:cNvPr id="1" name=""/>
        <p:cNvGrpSpPr/>
        <p:nvPr/>
      </p:nvGrpSpPr>
      <p:grpSpPr>
        <a:xfrm>
          <a:off x="0" y="0"/>
          <a:ext cx="0" cy="0"/>
          <a:chOff x="0" y="0"/>
          <a:chExt cx="0" cy="0"/>
        </a:xfrm>
      </p:grpSpPr>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6"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961994893"/>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preserve="1">
  <p:cSld name="custom placeholder 2">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24384000" cy="13716000"/>
          </a:xfrm>
          <a:prstGeom prst="rect">
            <a:avLst/>
          </a:prstGeom>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156977169"/>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p:cSld name="custom placeholder 3">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24384000" cy="13716000"/>
          </a:xfrm>
          <a:prstGeom prst="rect">
            <a:avLst/>
          </a:prstGeom>
          <a:noFill/>
        </p:spPr>
        <p:txBody>
          <a:bodyPr/>
          <a:lstStyle/>
          <a:p>
            <a:r>
              <a:rPr lang="en-US" dirty="0"/>
              <a:t> </a:t>
            </a:r>
          </a:p>
        </p:txBody>
      </p:sp>
      <p:sp>
        <p:nvSpPr>
          <p:cNvPr id="7" name="Text Placeholder 6"/>
          <p:cNvSpPr>
            <a:spLocks noGrp="1"/>
          </p:cNvSpPr>
          <p:nvPr>
            <p:ph type="body" sz="quarter" idx="11" hasCustomPrompt="1"/>
          </p:nvPr>
        </p:nvSpPr>
        <p:spPr>
          <a:xfrm>
            <a:off x="-12700" y="9639300"/>
            <a:ext cx="24396700" cy="3606800"/>
          </a:xfrm>
          <a:prstGeom prst="rect">
            <a:avLst/>
          </a:prstGeom>
          <a:solidFill>
            <a:srgbClr val="FFFFFF">
              <a:alpha val="89999"/>
            </a:srgbClr>
          </a:solidFill>
          <a:ln w="12700" cap="flat" cmpd="sng">
            <a:solidFill>
              <a:srgbClr val="FFFFFF"/>
            </a:solidFill>
            <a:prstDash val="solid"/>
            <a:miter lim="0"/>
            <a:headEnd/>
            <a:tailEnd/>
          </a:ln>
          <a:effectLst/>
          <a:extLs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nchor="ctr"/>
          <a:lstStyle>
            <a:lvl1pPr>
              <a:defRPr lang="en-US" sz="4000" dirty="0">
                <a:solidFill>
                  <a:srgbClr val="FFFFFF"/>
                </a:solidFill>
                <a:effectLst>
                  <a:outerShdw blurRad="38100" dist="38100" dir="2700000" algn="tl">
                    <a:srgbClr val="C0C0C0"/>
                  </a:outerShdw>
                </a:effectLst>
                <a:latin typeface="Lato" panose="020F0502020204030203" pitchFamily="34" charset="0"/>
                <a:ea typeface="Lato" panose="020F0502020204030203" pitchFamily="34" charset="0"/>
                <a:cs typeface="Arial" panose="020B0604020202020204" pitchFamily="34" charset="0"/>
                <a:sym typeface="Gill Sans" charset="0"/>
              </a:defRPr>
            </a:lvl1pPr>
          </a:lstStyle>
          <a:p>
            <a:pPr lvl="0" algn="ctr" defTabSz="584200"/>
            <a:r>
              <a:rPr lang="en-US" dirty="0"/>
              <a:t> </a:t>
            </a:r>
          </a:p>
        </p:txBody>
      </p:sp>
      <p:sp>
        <p:nvSpPr>
          <p:cNvPr id="11" name="Text Placeholder 10"/>
          <p:cNvSpPr>
            <a:spLocks noGrp="1"/>
          </p:cNvSpPr>
          <p:nvPr>
            <p:ph type="body" sz="quarter" idx="12" hasCustomPrompt="1"/>
          </p:nvPr>
        </p:nvSpPr>
        <p:spPr>
          <a:xfrm>
            <a:off x="3397250" y="10377954"/>
            <a:ext cx="17576800" cy="1938992"/>
          </a:xfrm>
          <a:prstGeom prst="rect">
            <a:avLst/>
          </a:prstGeom>
        </p:spPr>
        <p:txBody>
          <a:bodyPr wrap="square" anchor="ctr">
            <a:spAutoFit/>
          </a:bodyPr>
          <a:lstStyle>
            <a:lvl1pPr algn="ctr">
              <a:defRPr sz="4000" baseline="0"/>
            </a:lvl1pPr>
          </a:lstStyle>
          <a:p>
            <a:pPr lvl="0"/>
            <a:r>
              <a:rPr lang="en-US" dirty="0"/>
              <a:t> Describe your thoughts with Lorem ipsum dolor sit </a:t>
            </a:r>
            <a:r>
              <a:rPr lang="en-US" dirty="0" err="1"/>
              <a:t>amet</a:t>
            </a:r>
            <a:r>
              <a:rPr lang="en-US" dirty="0"/>
              <a:t>, as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dolor </a:t>
            </a:r>
            <a:r>
              <a:rPr lang="en-US" dirty="0" err="1"/>
              <a:t>odio</a:t>
            </a:r>
            <a:r>
              <a:rPr lang="en-US" dirty="0"/>
              <a:t>, </a:t>
            </a:r>
            <a:r>
              <a:rPr lang="en-US" dirty="0" err="1"/>
              <a:t>aliquet</a:t>
            </a:r>
            <a:r>
              <a:rPr lang="en-US" dirty="0"/>
              <a:t> </a:t>
            </a:r>
            <a:r>
              <a:rPr lang="en-US" dirty="0" err="1"/>
              <a:t>vel</a:t>
            </a:r>
            <a:r>
              <a:rPr lang="en-US" dirty="0"/>
              <a:t> </a:t>
            </a:r>
            <a:r>
              <a:rPr lang="en-US" dirty="0" err="1"/>
              <a:t>tincidunt</a:t>
            </a:r>
            <a:r>
              <a:rPr lang="en-US" dirty="0"/>
              <a:t> </a:t>
            </a:r>
            <a:r>
              <a:rPr lang="en-US" dirty="0" err="1"/>
              <a:t>eu</a:t>
            </a:r>
            <a:r>
              <a:rPr lang="en-US" dirty="0"/>
              <a:t>, </a:t>
            </a:r>
            <a:r>
              <a:rPr lang="en-US" dirty="0" err="1"/>
              <a:t>lobortis</a:t>
            </a:r>
            <a:r>
              <a:rPr lang="en-US" dirty="0"/>
              <a:t> at </a:t>
            </a:r>
            <a:r>
              <a:rPr lang="en-US" dirty="0" err="1"/>
              <a:t>justo</a:t>
            </a:r>
            <a:r>
              <a:rPr lang="en-US" dirty="0"/>
              <a:t>. </a:t>
            </a:r>
            <a:r>
              <a:rPr lang="en-US" dirty="0" err="1"/>
              <a:t>Sed</a:t>
            </a:r>
            <a:r>
              <a:rPr lang="en-US" dirty="0"/>
              <a:t> </a:t>
            </a:r>
            <a:r>
              <a:rPr lang="en-US" dirty="0" err="1"/>
              <a:t>tristique</a:t>
            </a:r>
            <a:r>
              <a:rPr lang="en-US" dirty="0"/>
              <a:t> dui </a:t>
            </a:r>
            <a:r>
              <a:rPr lang="en-US" dirty="0" err="1"/>
              <a:t>adipiscing</a:t>
            </a:r>
            <a:r>
              <a:rPr lang="en-US" dirty="0"/>
              <a:t> magna </a:t>
            </a:r>
            <a:r>
              <a:rPr lang="en-US" dirty="0" err="1"/>
              <a:t>interdum</a:t>
            </a:r>
            <a:r>
              <a:rPr lang="en-US" dirty="0"/>
              <a:t>, </a:t>
            </a:r>
            <a:r>
              <a:rPr lang="en-US" dirty="0" err="1"/>
              <a:t>sed</a:t>
            </a:r>
            <a:r>
              <a:rPr lang="en-US" dirty="0"/>
              <a:t> </a:t>
            </a:r>
            <a:r>
              <a:rPr lang="en-US" dirty="0" err="1"/>
              <a:t>molestie</a:t>
            </a:r>
            <a:r>
              <a:rPr lang="en-US" dirty="0"/>
              <a:t> </a:t>
            </a:r>
            <a:r>
              <a:rPr lang="en-US" dirty="0" err="1"/>
              <a:t>nunc</a:t>
            </a:r>
            <a:r>
              <a:rPr lang="en-US" dirty="0"/>
              <a:t> </a:t>
            </a:r>
            <a:r>
              <a:rPr lang="en-US" dirty="0" err="1"/>
              <a:t>vulputate</a:t>
            </a:r>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8628675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p:cSld name="custom placeholder 4">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12195048"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chemeClr val="tx1"/>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781490559"/>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p:cSld name="custom placeholder 5">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3404081672"/>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reserve="1">
  <p:cSld name="custom placeholder 1">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24" name="Picture Placeholder 23"/>
          <p:cNvSpPr>
            <a:spLocks noGrp="1"/>
          </p:cNvSpPr>
          <p:nvPr>
            <p:ph type="pic" sz="quarter" idx="10" hasCustomPrompt="1"/>
          </p:nvPr>
        </p:nvSpPr>
        <p:spPr>
          <a:xfrm>
            <a:off x="1855997" y="4891328"/>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5" name="Picture Placeholder 24"/>
          <p:cNvSpPr>
            <a:spLocks noGrp="1"/>
          </p:cNvSpPr>
          <p:nvPr>
            <p:ph type="pic" sz="quarter" idx="11" hasCustomPrompt="1"/>
          </p:nvPr>
        </p:nvSpPr>
        <p:spPr>
          <a:xfrm>
            <a:off x="683738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8" name="Picture Placeholder 27"/>
          <p:cNvSpPr>
            <a:spLocks noGrp="1"/>
          </p:cNvSpPr>
          <p:nvPr>
            <p:ph type="pic" sz="quarter" idx="12" hasCustomPrompt="1"/>
          </p:nvPr>
        </p:nvSpPr>
        <p:spPr>
          <a:xfrm>
            <a:off x="1181107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9" name="Picture Placeholder 28"/>
          <p:cNvSpPr>
            <a:spLocks noGrp="1"/>
          </p:cNvSpPr>
          <p:nvPr>
            <p:ph type="pic" sz="quarter" idx="13" hasCustomPrompt="1"/>
          </p:nvPr>
        </p:nvSpPr>
        <p:spPr>
          <a:xfrm>
            <a:off x="16801738"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Tree>
    <p:extLst>
      <p:ext uri="{BB962C8B-B14F-4D97-AF65-F5344CB8AC3E}">
        <p14:creationId xmlns:p14="http://schemas.microsoft.com/office/powerpoint/2010/main" val="851931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ustom placeholder 4">
    <p:spTree>
      <p:nvGrpSpPr>
        <p:cNvPr id="1" name=""/>
        <p:cNvGrpSpPr/>
        <p:nvPr/>
      </p:nvGrpSpPr>
      <p:grpSpPr>
        <a:xfrm>
          <a:off x="0" y="0"/>
          <a:ext cx="0" cy="0"/>
          <a:chOff x="0" y="0"/>
          <a:chExt cx="0" cy="0"/>
        </a:xfrm>
      </p:grpSpPr>
      <p:sp>
        <p:nvSpPr>
          <p:cNvPr id="6" name="Rectangle 5"/>
          <p:cNvSpPr/>
          <p:nvPr userDrawn="1"/>
        </p:nvSpPr>
        <p:spPr bwMode="auto">
          <a:xfrm>
            <a:off x="12973050" y="0"/>
            <a:ext cx="1141095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12195048"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chemeClr val="tx1"/>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2980023148"/>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userDrawn="1">
  <p:cSld name="site placeholder 1">
    <p:spTree>
      <p:nvGrpSpPr>
        <p:cNvPr id="1" name=""/>
        <p:cNvGrpSpPr/>
        <p:nvPr/>
      </p:nvGrpSpPr>
      <p:grpSpPr>
        <a:xfrm>
          <a:off x="0" y="0"/>
          <a:ext cx="0" cy="0"/>
          <a:chOff x="0" y="0"/>
          <a:chExt cx="0" cy="0"/>
        </a:xfrm>
      </p:grpSpPr>
      <p:sp>
        <p:nvSpPr>
          <p:cNvPr id="29" name="Picture Placeholder 28"/>
          <p:cNvSpPr>
            <a:spLocks noGrp="1"/>
          </p:cNvSpPr>
          <p:nvPr>
            <p:ph type="pic" sz="quarter" idx="14" hasCustomPrompt="1"/>
          </p:nvPr>
        </p:nvSpPr>
        <p:spPr>
          <a:xfrm>
            <a:off x="6311376" y="5170471"/>
            <a:ext cx="11334224" cy="574830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15" name="Text Placeholder 14"/>
          <p:cNvSpPr>
            <a:spLocks noGrp="1"/>
          </p:cNvSpPr>
          <p:nvPr>
            <p:ph type="body" sz="quarter" idx="10" hasCustomPrompt="1"/>
          </p:nvPr>
        </p:nvSpPr>
        <p:spPr>
          <a:xfrm>
            <a:off x="6311902" y="3873500"/>
            <a:ext cx="11334223" cy="1343025"/>
          </a:xfrm>
          <a:custGeom>
            <a:avLst/>
            <a:gdLst>
              <a:gd name="connsiteX0" fmla="*/ 197308 w 11334223"/>
              <a:gd name="connsiteY0" fmla="*/ 0 h 1343025"/>
              <a:gd name="connsiteX1" fmla="*/ 11136915 w 11334223"/>
              <a:gd name="connsiteY1" fmla="*/ 0 h 1343025"/>
              <a:gd name="connsiteX2" fmla="*/ 11334223 w 11334223"/>
              <a:gd name="connsiteY2" fmla="*/ 197186 h 1343025"/>
              <a:gd name="connsiteX3" fmla="*/ 11334223 w 11334223"/>
              <a:gd name="connsiteY3" fmla="*/ 202011 h 1343025"/>
              <a:gd name="connsiteX4" fmla="*/ 11334223 w 11334223"/>
              <a:gd name="connsiteY4" fmla="*/ 216283 h 1343025"/>
              <a:gd name="connsiteX5" fmla="*/ 11334223 w 11334223"/>
              <a:gd name="connsiteY5" fmla="*/ 239696 h 1343025"/>
              <a:gd name="connsiteX6" fmla="*/ 11334223 w 11334223"/>
              <a:gd name="connsiteY6" fmla="*/ 271947 h 1343025"/>
              <a:gd name="connsiteX7" fmla="*/ 11334223 w 11334223"/>
              <a:gd name="connsiteY7" fmla="*/ 312730 h 1343025"/>
              <a:gd name="connsiteX8" fmla="*/ 11334223 w 11334223"/>
              <a:gd name="connsiteY8" fmla="*/ 361742 h 1343025"/>
              <a:gd name="connsiteX9" fmla="*/ 11334223 w 11334223"/>
              <a:gd name="connsiteY9" fmla="*/ 418676 h 1343025"/>
              <a:gd name="connsiteX10" fmla="*/ 11334223 w 11334223"/>
              <a:gd name="connsiteY10" fmla="*/ 483228 h 1343025"/>
              <a:gd name="connsiteX11" fmla="*/ 11334223 w 11334223"/>
              <a:gd name="connsiteY11" fmla="*/ 633969 h 1343025"/>
              <a:gd name="connsiteX12" fmla="*/ 11334223 w 11334223"/>
              <a:gd name="connsiteY12" fmla="*/ 811527 h 1343025"/>
              <a:gd name="connsiteX13" fmla="*/ 11334223 w 11334223"/>
              <a:gd name="connsiteY13" fmla="*/ 1013463 h 1343025"/>
              <a:gd name="connsiteX14" fmla="*/ 11334223 w 11334223"/>
              <a:gd name="connsiteY14" fmla="*/ 1237339 h 1343025"/>
              <a:gd name="connsiteX15" fmla="*/ 11334223 w 11334223"/>
              <a:gd name="connsiteY15" fmla="*/ 1343025 h 1343025"/>
              <a:gd name="connsiteX16" fmla="*/ 0 w 11334223"/>
              <a:gd name="connsiteY16" fmla="*/ 1343025 h 1343025"/>
              <a:gd name="connsiteX17" fmla="*/ 0 w 11334223"/>
              <a:gd name="connsiteY17" fmla="*/ 197186 h 1343025"/>
              <a:gd name="connsiteX18" fmla="*/ 197308 w 11334223"/>
              <a:gd name="connsiteY18" fmla="*/ 0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34223" h="1343025">
                <a:moveTo>
                  <a:pt x="197308" y="0"/>
                </a:moveTo>
                <a:lnTo>
                  <a:pt x="11136915" y="0"/>
                </a:lnTo>
                <a:cubicBezTo>
                  <a:pt x="11246065" y="0"/>
                  <a:pt x="11334223" y="88146"/>
                  <a:pt x="11334223" y="197186"/>
                </a:cubicBezTo>
                <a:lnTo>
                  <a:pt x="11334223" y="202011"/>
                </a:lnTo>
                <a:lnTo>
                  <a:pt x="11334223" y="216283"/>
                </a:lnTo>
                <a:lnTo>
                  <a:pt x="11334223" y="239696"/>
                </a:lnTo>
                <a:lnTo>
                  <a:pt x="11334223" y="271947"/>
                </a:lnTo>
                <a:lnTo>
                  <a:pt x="11334223" y="312730"/>
                </a:lnTo>
                <a:lnTo>
                  <a:pt x="11334223" y="361742"/>
                </a:lnTo>
                <a:lnTo>
                  <a:pt x="11334223" y="418676"/>
                </a:lnTo>
                <a:lnTo>
                  <a:pt x="11334223" y="483228"/>
                </a:lnTo>
                <a:lnTo>
                  <a:pt x="11334223" y="633969"/>
                </a:lnTo>
                <a:lnTo>
                  <a:pt x="11334223" y="811527"/>
                </a:lnTo>
                <a:lnTo>
                  <a:pt x="11334223" y="1013463"/>
                </a:lnTo>
                <a:lnTo>
                  <a:pt x="11334223" y="1237339"/>
                </a:lnTo>
                <a:lnTo>
                  <a:pt x="11334223" y="1343025"/>
                </a:lnTo>
                <a:lnTo>
                  <a:pt x="0" y="1343025"/>
                </a:lnTo>
                <a:lnTo>
                  <a:pt x="0" y="197186"/>
                </a:lnTo>
                <a:cubicBezTo>
                  <a:pt x="0" y="88146"/>
                  <a:pt x="88158" y="0"/>
                  <a:pt x="197308" y="0"/>
                </a:cubicBezTo>
                <a:close/>
              </a:path>
            </a:pathLst>
          </a:custGeom>
          <a:solidFill>
            <a:srgbClr val="CFCFCF"/>
          </a:solidFill>
          <a:ln w="3175">
            <a:solidFill>
              <a:srgbClr val="CFCFCF"/>
            </a:solidFill>
          </a:ln>
        </p:spPr>
        <p:txBody>
          <a:bodyPr wrap="square">
            <a:noAutofit/>
          </a:bodyPr>
          <a:lstStyle>
            <a:lvl1pPr>
              <a:defRPr baseline="0"/>
            </a:lvl1pPr>
          </a:lstStyle>
          <a:p>
            <a:pPr lvl="0"/>
            <a:r>
              <a:rPr lang="en-US" dirty="0"/>
              <a:t> </a:t>
            </a:r>
          </a:p>
        </p:txBody>
      </p:sp>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19" name="Text Placeholder 18"/>
          <p:cNvSpPr>
            <a:spLocks noGrp="1"/>
          </p:cNvSpPr>
          <p:nvPr>
            <p:ph type="body" sz="quarter" idx="11" hasCustomPrompt="1"/>
          </p:nvPr>
        </p:nvSpPr>
        <p:spPr>
          <a:xfrm>
            <a:off x="6311900" y="4203700"/>
            <a:ext cx="11333700" cy="1012778"/>
          </a:xfrm>
          <a:custGeom>
            <a:avLst/>
            <a:gdLst>
              <a:gd name="connsiteX0" fmla="*/ 501668 w 11333700"/>
              <a:gd name="connsiteY0" fmla="*/ 0 h 1012778"/>
              <a:gd name="connsiteX1" fmla="*/ 1587390 w 11333700"/>
              <a:gd name="connsiteY1" fmla="*/ 0 h 1012778"/>
              <a:gd name="connsiteX2" fmla="*/ 1834550 w 11333700"/>
              <a:gd name="connsiteY2" fmla="*/ 45437 h 1012778"/>
              <a:gd name="connsiteX3" fmla="*/ 1947373 w 11333700"/>
              <a:gd name="connsiteY3" fmla="*/ 310928 h 1012778"/>
              <a:gd name="connsiteX4" fmla="*/ 11228806 w 11333700"/>
              <a:gd name="connsiteY4" fmla="*/ 310928 h 1012778"/>
              <a:gd name="connsiteX5" fmla="*/ 11333700 w 11333700"/>
              <a:gd name="connsiteY5" fmla="*/ 310928 h 1012778"/>
              <a:gd name="connsiteX6" fmla="*/ 11333700 w 11333700"/>
              <a:gd name="connsiteY6" fmla="*/ 481327 h 1012778"/>
              <a:gd name="connsiteX7" fmla="*/ 11333700 w 11333700"/>
              <a:gd name="connsiteY7" fmla="*/ 683263 h 1012778"/>
              <a:gd name="connsiteX8" fmla="*/ 11333700 w 11333700"/>
              <a:gd name="connsiteY8" fmla="*/ 907139 h 1012778"/>
              <a:gd name="connsiteX9" fmla="*/ 11333700 w 11333700"/>
              <a:gd name="connsiteY9" fmla="*/ 1012778 h 1012778"/>
              <a:gd name="connsiteX10" fmla="*/ 0 w 11333700"/>
              <a:gd name="connsiteY10" fmla="*/ 1012778 h 1012778"/>
              <a:gd name="connsiteX11" fmla="*/ 0 w 11333700"/>
              <a:gd name="connsiteY11" fmla="*/ 310928 h 1012778"/>
              <a:gd name="connsiteX12" fmla="*/ 110724 w 11333700"/>
              <a:gd name="connsiteY12" fmla="*/ 310928 h 1012778"/>
              <a:gd name="connsiteX13" fmla="*/ 254507 w 11333700"/>
              <a:gd name="connsiteY13" fmla="*/ 45437 h 1012778"/>
              <a:gd name="connsiteX14" fmla="*/ 501668 w 11333700"/>
              <a:gd name="connsiteY14" fmla="*/ 0 h 101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33700" h="1012778">
                <a:moveTo>
                  <a:pt x="501668" y="0"/>
                </a:moveTo>
                <a:lnTo>
                  <a:pt x="1587390" y="0"/>
                </a:lnTo>
                <a:cubicBezTo>
                  <a:pt x="1780500" y="0"/>
                  <a:pt x="1818808" y="0"/>
                  <a:pt x="1834550" y="45437"/>
                </a:cubicBezTo>
                <a:lnTo>
                  <a:pt x="1947373" y="310928"/>
                </a:lnTo>
                <a:cubicBezTo>
                  <a:pt x="1947373" y="310928"/>
                  <a:pt x="10197535" y="310928"/>
                  <a:pt x="11228806" y="310928"/>
                </a:cubicBezTo>
                <a:lnTo>
                  <a:pt x="11333700" y="310928"/>
                </a:lnTo>
                <a:lnTo>
                  <a:pt x="11333700" y="481327"/>
                </a:lnTo>
                <a:lnTo>
                  <a:pt x="11333700" y="683263"/>
                </a:lnTo>
                <a:lnTo>
                  <a:pt x="11333700" y="907139"/>
                </a:lnTo>
                <a:lnTo>
                  <a:pt x="11333700" y="1012778"/>
                </a:lnTo>
                <a:lnTo>
                  <a:pt x="0" y="1012778"/>
                </a:lnTo>
                <a:lnTo>
                  <a:pt x="0" y="310928"/>
                </a:lnTo>
                <a:lnTo>
                  <a:pt x="110724" y="310928"/>
                </a:lnTo>
                <a:lnTo>
                  <a:pt x="254507" y="45437"/>
                </a:lnTo>
                <a:cubicBezTo>
                  <a:pt x="273399" y="0"/>
                  <a:pt x="270250" y="0"/>
                  <a:pt x="501668" y="0"/>
                </a:cubicBezTo>
                <a:close/>
              </a:path>
            </a:pathLst>
          </a:custGeom>
          <a:solidFill>
            <a:srgbClr val="E4E4E4"/>
          </a:solidFill>
          <a:ln w="3175">
            <a:solidFill>
              <a:srgbClr val="E4E4E4"/>
            </a:solidFill>
          </a:ln>
        </p:spPr>
        <p:txBody>
          <a:bodyPr wrap="square">
            <a:noAutofit/>
          </a:bodyPr>
          <a:lstStyle>
            <a:lvl1pPr>
              <a:defRPr baseline="0"/>
            </a:lvl1pPr>
          </a:lstStyle>
          <a:p>
            <a:pPr lvl="0"/>
            <a:r>
              <a:rPr lang="en-US" dirty="0"/>
              <a:t> </a:t>
            </a:r>
          </a:p>
        </p:txBody>
      </p:sp>
      <p:sp>
        <p:nvSpPr>
          <p:cNvPr id="22" name="Text Placeholder 21"/>
          <p:cNvSpPr>
            <a:spLocks noGrp="1"/>
          </p:cNvSpPr>
          <p:nvPr>
            <p:ph type="body" sz="quarter" idx="12" hasCustomPrompt="1"/>
          </p:nvPr>
        </p:nvSpPr>
        <p:spPr>
          <a:xfrm>
            <a:off x="7289799" y="4114800"/>
            <a:ext cx="10086965" cy="966772"/>
          </a:xfrm>
          <a:custGeom>
            <a:avLst/>
            <a:gdLst>
              <a:gd name="connsiteX0" fmla="*/ 140494 w 10086965"/>
              <a:gd name="connsiteY0" fmla="*/ 647700 h 966772"/>
              <a:gd name="connsiteX1" fmla="*/ 280988 w 10086965"/>
              <a:gd name="connsiteY1" fmla="*/ 788194 h 966772"/>
              <a:gd name="connsiteX2" fmla="*/ 272181 w 10086965"/>
              <a:gd name="connsiteY2" fmla="*/ 836691 h 966772"/>
              <a:gd name="connsiteX3" fmla="*/ 233610 w 10086965"/>
              <a:gd name="connsiteY3" fmla="*/ 798029 h 966772"/>
              <a:gd name="connsiteX4" fmla="*/ 234156 w 10086965"/>
              <a:gd name="connsiteY4" fmla="*/ 788194 h 966772"/>
              <a:gd name="connsiteX5" fmla="*/ 140494 w 10086965"/>
              <a:gd name="connsiteY5" fmla="*/ 694545 h 966772"/>
              <a:gd name="connsiteX6" fmla="*/ 46818 w 10086965"/>
              <a:gd name="connsiteY6" fmla="*/ 788194 h 966772"/>
              <a:gd name="connsiteX7" fmla="*/ 140494 w 10086965"/>
              <a:gd name="connsiteY7" fmla="*/ 881870 h 966772"/>
              <a:gd name="connsiteX8" fmla="*/ 198799 w 10086965"/>
              <a:gd name="connsiteY8" fmla="*/ 861420 h 966772"/>
              <a:gd name="connsiteX9" fmla="*/ 198786 w 10086965"/>
              <a:gd name="connsiteY9" fmla="*/ 861550 h 966772"/>
              <a:gd name="connsiteX10" fmla="*/ 231958 w 10086965"/>
              <a:gd name="connsiteY10" fmla="*/ 894723 h 966772"/>
              <a:gd name="connsiteX11" fmla="*/ 140494 w 10086965"/>
              <a:gd name="connsiteY11" fmla="*/ 928688 h 966772"/>
              <a:gd name="connsiteX12" fmla="*/ 0 w 10086965"/>
              <a:gd name="connsiteY12" fmla="*/ 788194 h 966772"/>
              <a:gd name="connsiteX13" fmla="*/ 140494 w 10086965"/>
              <a:gd name="connsiteY13" fmla="*/ 647700 h 966772"/>
              <a:gd name="connsiteX14" fmla="*/ 590292 w 10086965"/>
              <a:gd name="connsiteY14" fmla="*/ 609600 h 966772"/>
              <a:gd name="connsiteX15" fmla="*/ 9859789 w 10086965"/>
              <a:gd name="connsiteY15" fmla="*/ 609600 h 966772"/>
              <a:gd name="connsiteX16" fmla="*/ 9903981 w 10086965"/>
              <a:gd name="connsiteY16" fmla="*/ 662534 h 966772"/>
              <a:gd name="connsiteX17" fmla="*/ 9903981 w 10086965"/>
              <a:gd name="connsiteY17" fmla="*/ 913805 h 966772"/>
              <a:gd name="connsiteX18" fmla="*/ 9859789 w 10086965"/>
              <a:gd name="connsiteY18" fmla="*/ 966772 h 966772"/>
              <a:gd name="connsiteX19" fmla="*/ 590292 w 10086965"/>
              <a:gd name="connsiteY19" fmla="*/ 966772 h 966772"/>
              <a:gd name="connsiteX20" fmla="*/ 546100 w 10086965"/>
              <a:gd name="connsiteY20" fmla="*/ 913805 h 966772"/>
              <a:gd name="connsiteX21" fmla="*/ 546100 w 10086965"/>
              <a:gd name="connsiteY21" fmla="*/ 662534 h 966772"/>
              <a:gd name="connsiteX22" fmla="*/ 590292 w 10086965"/>
              <a:gd name="connsiteY22" fmla="*/ 609600 h 966772"/>
              <a:gd name="connsiteX23" fmla="*/ 9996489 w 10086965"/>
              <a:gd name="connsiteY23" fmla="*/ 0 h 966772"/>
              <a:gd name="connsiteX24" fmla="*/ 10086965 w 10086965"/>
              <a:gd name="connsiteY24" fmla="*/ 90496 h 966772"/>
              <a:gd name="connsiteX25" fmla="*/ 9996489 w 10086965"/>
              <a:gd name="connsiteY25" fmla="*/ 180966 h 966772"/>
              <a:gd name="connsiteX26" fmla="*/ 9906001 w 10086965"/>
              <a:gd name="connsiteY26" fmla="*/ 90496 h 966772"/>
              <a:gd name="connsiteX27" fmla="*/ 9996489 w 10086965"/>
              <a:gd name="connsiteY27" fmla="*/ 0 h 966772"/>
              <a:gd name="connsiteX28" fmla="*/ 9704381 w 10086965"/>
              <a:gd name="connsiteY28" fmla="*/ 0 h 966772"/>
              <a:gd name="connsiteX29" fmla="*/ 9794865 w 10086965"/>
              <a:gd name="connsiteY29" fmla="*/ 90496 h 966772"/>
              <a:gd name="connsiteX30" fmla="*/ 9704381 w 10086965"/>
              <a:gd name="connsiteY30" fmla="*/ 180966 h 966772"/>
              <a:gd name="connsiteX31" fmla="*/ 9613901 w 10086965"/>
              <a:gd name="connsiteY31" fmla="*/ 90496 h 966772"/>
              <a:gd name="connsiteX32" fmla="*/ 9704381 w 10086965"/>
              <a:gd name="connsiteY32" fmla="*/ 0 h 966772"/>
              <a:gd name="connsiteX33" fmla="*/ 9425004 w 10086965"/>
              <a:gd name="connsiteY33" fmla="*/ 0 h 966772"/>
              <a:gd name="connsiteX34" fmla="*/ 9515477 w 10086965"/>
              <a:gd name="connsiteY34" fmla="*/ 90496 h 966772"/>
              <a:gd name="connsiteX35" fmla="*/ 9425004 w 10086965"/>
              <a:gd name="connsiteY35" fmla="*/ 180966 h 966772"/>
              <a:gd name="connsiteX36" fmla="*/ 9334500 w 10086965"/>
              <a:gd name="connsiteY36" fmla="*/ 90496 h 966772"/>
              <a:gd name="connsiteX37" fmla="*/ 9425004 w 10086965"/>
              <a:gd name="connsiteY37" fmla="*/ 0 h 966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086965" h="966772">
                <a:moveTo>
                  <a:pt x="140494" y="647700"/>
                </a:moveTo>
                <a:cubicBezTo>
                  <a:pt x="218091" y="647700"/>
                  <a:pt x="280988" y="710597"/>
                  <a:pt x="280988" y="788194"/>
                </a:cubicBezTo>
                <a:cubicBezTo>
                  <a:pt x="280988" y="805275"/>
                  <a:pt x="277762" y="821523"/>
                  <a:pt x="272181" y="836691"/>
                </a:cubicBezTo>
                <a:lnTo>
                  <a:pt x="233610" y="798029"/>
                </a:lnTo>
                <a:cubicBezTo>
                  <a:pt x="233948" y="794803"/>
                  <a:pt x="234156" y="791537"/>
                  <a:pt x="234156" y="788194"/>
                </a:cubicBezTo>
                <a:cubicBezTo>
                  <a:pt x="234156" y="736498"/>
                  <a:pt x="192164" y="694545"/>
                  <a:pt x="140494" y="694545"/>
                </a:cubicBezTo>
                <a:cubicBezTo>
                  <a:pt x="88784" y="694545"/>
                  <a:pt x="46818" y="736498"/>
                  <a:pt x="46818" y="788194"/>
                </a:cubicBezTo>
                <a:cubicBezTo>
                  <a:pt x="46818" y="839995"/>
                  <a:pt x="88784" y="881870"/>
                  <a:pt x="140494" y="881870"/>
                </a:cubicBezTo>
                <a:cubicBezTo>
                  <a:pt x="162517" y="881870"/>
                  <a:pt x="182785" y="874182"/>
                  <a:pt x="198799" y="861420"/>
                </a:cubicBezTo>
                <a:cubicBezTo>
                  <a:pt x="198799" y="861420"/>
                  <a:pt x="198786" y="861550"/>
                  <a:pt x="198786" y="861550"/>
                </a:cubicBezTo>
                <a:lnTo>
                  <a:pt x="231958" y="894723"/>
                </a:lnTo>
                <a:cubicBezTo>
                  <a:pt x="207332" y="915797"/>
                  <a:pt x="175474" y="928688"/>
                  <a:pt x="140494" y="928688"/>
                </a:cubicBezTo>
                <a:cubicBezTo>
                  <a:pt x="62871" y="928688"/>
                  <a:pt x="0" y="865804"/>
                  <a:pt x="0" y="788194"/>
                </a:cubicBezTo>
                <a:cubicBezTo>
                  <a:pt x="0" y="710597"/>
                  <a:pt x="62871" y="647700"/>
                  <a:pt x="140494" y="647700"/>
                </a:cubicBezTo>
                <a:close/>
                <a:moveTo>
                  <a:pt x="590292" y="609600"/>
                </a:moveTo>
                <a:lnTo>
                  <a:pt x="9859789" y="609600"/>
                </a:lnTo>
                <a:cubicBezTo>
                  <a:pt x="9884485" y="609600"/>
                  <a:pt x="9903981" y="633314"/>
                  <a:pt x="9903981" y="662534"/>
                </a:cubicBezTo>
                <a:cubicBezTo>
                  <a:pt x="9903981" y="662534"/>
                  <a:pt x="9903981" y="913805"/>
                  <a:pt x="9903981" y="913805"/>
                </a:cubicBezTo>
                <a:cubicBezTo>
                  <a:pt x="9903981" y="943042"/>
                  <a:pt x="9884485" y="966772"/>
                  <a:pt x="9859789" y="966772"/>
                </a:cubicBezTo>
                <a:lnTo>
                  <a:pt x="590292" y="966772"/>
                </a:lnTo>
                <a:cubicBezTo>
                  <a:pt x="566030" y="966772"/>
                  <a:pt x="546100" y="943042"/>
                  <a:pt x="546100" y="913805"/>
                </a:cubicBezTo>
                <a:lnTo>
                  <a:pt x="546100" y="662534"/>
                </a:lnTo>
                <a:cubicBezTo>
                  <a:pt x="546100" y="633314"/>
                  <a:pt x="566030" y="609600"/>
                  <a:pt x="590292" y="609600"/>
                </a:cubicBezTo>
                <a:close/>
                <a:moveTo>
                  <a:pt x="9996489" y="0"/>
                </a:moveTo>
                <a:cubicBezTo>
                  <a:pt x="10046505" y="0"/>
                  <a:pt x="10086965" y="40535"/>
                  <a:pt x="10086965" y="90496"/>
                </a:cubicBezTo>
                <a:cubicBezTo>
                  <a:pt x="10086965" y="140456"/>
                  <a:pt x="10046505" y="180966"/>
                  <a:pt x="9996489" y="180966"/>
                </a:cubicBezTo>
                <a:cubicBezTo>
                  <a:pt x="9946525" y="180966"/>
                  <a:pt x="9906001" y="140456"/>
                  <a:pt x="9906001" y="90496"/>
                </a:cubicBezTo>
                <a:cubicBezTo>
                  <a:pt x="9906001" y="40535"/>
                  <a:pt x="9946525" y="0"/>
                  <a:pt x="9996489" y="0"/>
                </a:cubicBezTo>
                <a:close/>
                <a:moveTo>
                  <a:pt x="9704381" y="0"/>
                </a:moveTo>
                <a:cubicBezTo>
                  <a:pt x="9754357" y="0"/>
                  <a:pt x="9794865" y="40535"/>
                  <a:pt x="9794865" y="90496"/>
                </a:cubicBezTo>
                <a:cubicBezTo>
                  <a:pt x="9794865" y="140456"/>
                  <a:pt x="9754357" y="180966"/>
                  <a:pt x="9704381" y="180966"/>
                </a:cubicBezTo>
                <a:cubicBezTo>
                  <a:pt x="9654401" y="180966"/>
                  <a:pt x="9613901" y="140456"/>
                  <a:pt x="9613901" y="90496"/>
                </a:cubicBezTo>
                <a:cubicBezTo>
                  <a:pt x="9613901" y="40535"/>
                  <a:pt x="9654401" y="0"/>
                  <a:pt x="9704381" y="0"/>
                </a:cubicBezTo>
                <a:close/>
                <a:moveTo>
                  <a:pt x="9425004" y="0"/>
                </a:moveTo>
                <a:cubicBezTo>
                  <a:pt x="9474940" y="0"/>
                  <a:pt x="9515477" y="40535"/>
                  <a:pt x="9515477" y="90496"/>
                </a:cubicBezTo>
                <a:cubicBezTo>
                  <a:pt x="9515477" y="140456"/>
                  <a:pt x="9474940" y="180966"/>
                  <a:pt x="9425004" y="180966"/>
                </a:cubicBezTo>
                <a:cubicBezTo>
                  <a:pt x="9375060" y="180966"/>
                  <a:pt x="9334500" y="140456"/>
                  <a:pt x="9334500" y="90496"/>
                </a:cubicBezTo>
                <a:cubicBezTo>
                  <a:pt x="9334500" y="40535"/>
                  <a:pt x="9375060" y="0"/>
                  <a:pt x="9425004" y="0"/>
                </a:cubicBezTo>
                <a:close/>
              </a:path>
            </a:pathLst>
          </a:custGeom>
          <a:solidFill>
            <a:srgbClr val="EEEEEE"/>
          </a:solidFill>
          <a:ln w="3175">
            <a:solidFill>
              <a:srgbClr val="EEEEEE"/>
            </a:solidFill>
          </a:ln>
        </p:spPr>
        <p:txBody>
          <a:bodyPr wrap="square">
            <a:noAutofit/>
          </a:bodyPr>
          <a:lstStyle>
            <a:lvl1pPr>
              <a:defRPr baseline="0"/>
            </a:lvl1pPr>
          </a:lstStyle>
          <a:p>
            <a:pPr lvl="0"/>
            <a:r>
              <a:rPr lang="en-US" dirty="0"/>
              <a:t> </a:t>
            </a:r>
          </a:p>
        </p:txBody>
      </p:sp>
      <p:sp>
        <p:nvSpPr>
          <p:cNvPr id="9" name="AutoShape 7"/>
          <p:cNvSpPr>
            <a:spLocks/>
          </p:cNvSpPr>
          <p:nvPr/>
        </p:nvSpPr>
        <p:spPr bwMode="auto">
          <a:xfrm>
            <a:off x="7480300" y="4902200"/>
            <a:ext cx="120650"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15066" y="18404"/>
                </a:lnTo>
                <a:cubicBezTo>
                  <a:pt x="15066" y="18404"/>
                  <a:pt x="14154" y="21599"/>
                  <a:pt x="11451" y="21599"/>
                </a:cubicBezTo>
                <a:cubicBezTo>
                  <a:pt x="8897" y="21599"/>
                  <a:pt x="7509" y="18366"/>
                  <a:pt x="7509" y="18366"/>
                </a:cubicBezTo>
                <a:cubicBezTo>
                  <a:pt x="7509" y="18366"/>
                  <a:pt x="0" y="0"/>
                  <a:pt x="0" y="0"/>
                </a:cubicBezTo>
                <a:close/>
              </a:path>
            </a:pathLst>
          </a:custGeom>
          <a:solidFill>
            <a:srgbClr val="EEEEEE"/>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Tree>
    <p:extLst>
      <p:ext uri="{BB962C8B-B14F-4D97-AF65-F5344CB8AC3E}">
        <p14:creationId xmlns:p14="http://schemas.microsoft.com/office/powerpoint/2010/main" val="1704523607"/>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p:cSld name="site placeholder 2">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5" name="Picture Placeholder 4"/>
          <p:cNvSpPr>
            <a:spLocks noGrp="1"/>
          </p:cNvSpPr>
          <p:nvPr>
            <p:ph type="pic" sz="quarter" idx="14" hasCustomPrompt="1"/>
          </p:nvPr>
        </p:nvSpPr>
        <p:spPr>
          <a:xfrm>
            <a:off x="1676400" y="5170471"/>
            <a:ext cx="10230466"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6" name="Picture Placeholder 5"/>
          <p:cNvSpPr>
            <a:spLocks noGrp="1"/>
          </p:cNvSpPr>
          <p:nvPr>
            <p:ph type="pic" sz="quarter" idx="15" hasCustomPrompt="1"/>
          </p:nvPr>
        </p:nvSpPr>
        <p:spPr>
          <a:xfrm>
            <a:off x="12477134" y="5170471"/>
            <a:ext cx="10230465"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Tree>
    <p:extLst>
      <p:ext uri="{BB962C8B-B14F-4D97-AF65-F5344CB8AC3E}">
        <p14:creationId xmlns:p14="http://schemas.microsoft.com/office/powerpoint/2010/main" val="59490519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p:cSld name="site placeholder 3">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8" name="Picture Placeholder 5"/>
          <p:cNvSpPr>
            <a:spLocks noGrp="1"/>
          </p:cNvSpPr>
          <p:nvPr>
            <p:ph type="pic" sz="quarter" idx="14"/>
          </p:nvPr>
        </p:nvSpPr>
        <p:spPr>
          <a:xfrm>
            <a:off x="2743199" y="4354869"/>
            <a:ext cx="12673013" cy="642729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9" name="Picture Placeholder 6"/>
          <p:cNvSpPr>
            <a:spLocks noGrp="1"/>
          </p:cNvSpPr>
          <p:nvPr>
            <p:ph type="pic" sz="quarter" idx="15"/>
          </p:nvPr>
        </p:nvSpPr>
        <p:spPr>
          <a:xfrm>
            <a:off x="15875001" y="3571740"/>
            <a:ext cx="5918199" cy="301356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10" name="Picture Placeholder 7"/>
          <p:cNvSpPr>
            <a:spLocks noGrp="1"/>
          </p:cNvSpPr>
          <p:nvPr>
            <p:ph type="pic" sz="quarter" idx="16"/>
          </p:nvPr>
        </p:nvSpPr>
        <p:spPr>
          <a:xfrm>
            <a:off x="15901988" y="7804617"/>
            <a:ext cx="5918200" cy="300149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Tree>
    <p:extLst>
      <p:ext uri="{BB962C8B-B14F-4D97-AF65-F5344CB8AC3E}">
        <p14:creationId xmlns:p14="http://schemas.microsoft.com/office/powerpoint/2010/main" val="2742955682"/>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p:cSld name="site placeholder 4">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04648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2821776515"/>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preserve="1">
  <p:cSld name="site placeholder 5">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2585906"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8212026"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773679829"/>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p:cSld name="site placeholder 7">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4488160"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10114280" y="4648200"/>
            <a:ext cx="3514725" cy="6242050"/>
          </a:xfrm>
          <a:prstGeom prst="rect">
            <a:avLst/>
          </a:prstGeom>
        </p:spPr>
        <p:txBody>
          <a:bodyPr/>
          <a:lstStyle/>
          <a:p>
            <a:r>
              <a:rPr lang="en-US" dirty="0"/>
              <a:t> </a:t>
            </a:r>
          </a:p>
        </p:txBody>
      </p:sp>
      <p:sp>
        <p:nvSpPr>
          <p:cNvPr id="6" name="Picture Placeholder 3"/>
          <p:cNvSpPr>
            <a:spLocks noGrp="1"/>
          </p:cNvSpPr>
          <p:nvPr>
            <p:ph type="pic" sz="quarter" idx="12" hasCustomPrompt="1"/>
          </p:nvPr>
        </p:nvSpPr>
        <p:spPr>
          <a:xfrm>
            <a:off x="57404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1376513626"/>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6" name="Freeform 5"/>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749896631"/>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userDrawn="1">
  <p:cSld name="title middle">
    <p:spTree>
      <p:nvGrpSpPr>
        <p:cNvPr id="1" name=""/>
        <p:cNvGrpSpPr/>
        <p:nvPr/>
      </p:nvGrpSpPr>
      <p:grpSpPr>
        <a:xfrm>
          <a:off x="0" y="0"/>
          <a:ext cx="0" cy="0"/>
          <a:chOff x="0" y="0"/>
          <a:chExt cx="0" cy="0"/>
        </a:xfrm>
      </p:grpSpPr>
      <p:sp>
        <p:nvSpPr>
          <p:cNvPr id="5" name="Freeform 4"/>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6144582" y="7799555"/>
            <a:ext cx="12092408" cy="1508105"/>
          </a:xfrm>
          <a:prstGeom prst="rect">
            <a:avLst/>
          </a:prstGeom>
        </p:spPr>
        <p:txBody>
          <a:bodyPr wrap="square">
            <a:spAutoFit/>
          </a:bodyPr>
          <a:lstStyle>
            <a:lvl1pPr algn="ctr">
              <a:defRPr baseline="0">
                <a:solidFill>
                  <a:schemeClr val="tx1"/>
                </a:solidFill>
              </a:defRPr>
            </a:lvl1pPr>
          </a:lstStyle>
          <a:p>
            <a:r>
              <a:rPr lang="pl-PL" dirty="0"/>
              <a:t>Timelines &amp; Planning</a:t>
            </a:r>
            <a:endParaRPr lang="en-US" dirty="0"/>
          </a:p>
        </p:txBody>
      </p:sp>
      <p:sp>
        <p:nvSpPr>
          <p:cNvPr id="12" name="Text Placeholder 11"/>
          <p:cNvSpPr>
            <a:spLocks noGrp="1"/>
          </p:cNvSpPr>
          <p:nvPr>
            <p:ph type="body" sz="quarter" idx="10" hasCustomPrompt="1"/>
          </p:nvPr>
        </p:nvSpPr>
        <p:spPr>
          <a:xfrm>
            <a:off x="9465006" y="9321948"/>
            <a:ext cx="4838700" cy="876300"/>
          </a:xfrm>
          <a:prstGeom prst="rect">
            <a:avLst/>
          </a:prstGeom>
        </p:spPr>
        <p:txBody>
          <a:bodyPr/>
          <a:lstStyle>
            <a:lvl1pPr marL="0" marR="0" indent="0" algn="ctr" defTabSz="457200" rtl="0" eaLnBrk="1" fontAlgn="base" latinLnBrk="0" hangingPunct="0">
              <a:lnSpc>
                <a:spcPct val="100000"/>
              </a:lnSpc>
              <a:spcBef>
                <a:spcPct val="0"/>
              </a:spcBef>
              <a:spcAft>
                <a:spcPct val="0"/>
              </a:spcAft>
              <a:buClrTx/>
              <a:buSzTx/>
              <a:buFontTx/>
              <a:buNone/>
              <a:tabLst/>
              <a:defRPr sz="4400">
                <a:solidFill>
                  <a:schemeClr val="tx1"/>
                </a:solidFill>
                <a:latin typeface="Lato Regular" panose="020F0502020204030203" pitchFamily="34" charset="0"/>
              </a:defRPr>
            </a:lvl1pPr>
          </a:lstStyle>
          <a:p>
            <a:pPr marL="0" marR="0" lvl="0" indent="0" algn="l" defTabSz="457200" rtl="0" eaLnBrk="1" fontAlgn="base" latinLnBrk="0" hangingPunct="0">
              <a:lnSpc>
                <a:spcPct val="100000"/>
              </a:lnSpc>
              <a:spcBef>
                <a:spcPct val="0"/>
              </a:spcBef>
              <a:spcAft>
                <a:spcPct val="0"/>
              </a:spcAft>
              <a:buClrTx/>
              <a:buSzTx/>
              <a:buFontTx/>
              <a:buNone/>
              <a:tabLst/>
              <a:defRPr/>
            </a:pPr>
            <a:r>
              <a:rPr lang="pl-PL" sz="4400" b="0" dirty="0">
                <a:latin typeface="Lato Regular" panose="020F0502020204030203" pitchFamily="34" charset="0"/>
              </a:rPr>
              <a:t>Pitch Deck Edition</a:t>
            </a:r>
            <a:endParaRPr lang="en-US" sz="4400" b="0" dirty="0">
              <a:latin typeface="Lato Regular" panose="020F0502020204030203" pitchFamily="34" charset="0"/>
            </a:endParaRPr>
          </a:p>
        </p:txBody>
      </p:sp>
    </p:spTree>
    <p:extLst>
      <p:ext uri="{BB962C8B-B14F-4D97-AF65-F5344CB8AC3E}">
        <p14:creationId xmlns:p14="http://schemas.microsoft.com/office/powerpoint/2010/main" val="121772444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userDrawn="1">
  <p:cSld name="icon-pack-bg">
    <p:bg>
      <p:bgPr>
        <a:solidFill>
          <a:srgbClr val="7D3C65"/>
        </a:solidFill>
        <a:effectLst/>
      </p:bgPr>
    </p:bg>
    <p:spTree>
      <p:nvGrpSpPr>
        <p:cNvPr id="1" name=""/>
        <p:cNvGrpSpPr/>
        <p:nvPr/>
      </p:nvGrpSpPr>
      <p:grpSpPr>
        <a:xfrm>
          <a:off x="0" y="0"/>
          <a:ext cx="0" cy="0"/>
          <a:chOff x="0" y="0"/>
          <a:chExt cx="0" cy="0"/>
        </a:xfrm>
      </p:grpSpPr>
      <p:sp>
        <p:nvSpPr>
          <p:cNvPr id="2" name="Shape 2"/>
          <p:cNvSpPr/>
          <p:nvPr userDrawn="1"/>
        </p:nvSpPr>
        <p:spPr>
          <a:xfrm>
            <a:off x="8659680" y="-1"/>
            <a:ext cx="15724320" cy="13716001"/>
          </a:xfrm>
          <a:custGeom>
            <a:avLst/>
            <a:gdLst/>
            <a:ahLst/>
            <a:cxnLst>
              <a:cxn ang="0">
                <a:pos x="wd2" y="hd2"/>
              </a:cxn>
              <a:cxn ang="5400000">
                <a:pos x="wd2" y="hd2"/>
              </a:cxn>
              <a:cxn ang="10800000">
                <a:pos x="wd2" y="hd2"/>
              </a:cxn>
              <a:cxn ang="16200000">
                <a:pos x="wd2" y="hd2"/>
              </a:cxn>
            </a:cxnLst>
            <a:rect l="0" t="0" r="r" b="b"/>
            <a:pathLst>
              <a:path w="21600" h="21600" extrusionOk="0">
                <a:moveTo>
                  <a:pt x="9247" y="23"/>
                </a:moveTo>
                <a:lnTo>
                  <a:pt x="21530" y="0"/>
                </a:lnTo>
                <a:lnTo>
                  <a:pt x="21600" y="21600"/>
                </a:lnTo>
                <a:lnTo>
                  <a:pt x="0" y="21548"/>
                </a:lnTo>
                <a:lnTo>
                  <a:pt x="9247" y="23"/>
                </a:lnTo>
                <a:close/>
              </a:path>
            </a:pathLst>
          </a:cu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2971119410"/>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p:cSld name="title_slide">
    <p:spTree>
      <p:nvGrpSpPr>
        <p:cNvPr id="1" name=""/>
        <p:cNvGrpSpPr/>
        <p:nvPr/>
      </p:nvGrpSpPr>
      <p:grpSpPr>
        <a:xfrm>
          <a:off x="0" y="0"/>
          <a:ext cx="0" cy="0"/>
          <a:chOff x="0" y="0"/>
          <a:chExt cx="0" cy="0"/>
        </a:xfrm>
      </p:grpSpPr>
      <p:sp>
        <p:nvSpPr>
          <p:cNvPr id="6" name="Symbol zastępczy tekstu 3"/>
          <p:cNvSpPr>
            <a:spLocks noGrp="1"/>
          </p:cNvSpPr>
          <p:nvPr>
            <p:ph type="body" sz="quarter" idx="10" hasCustomPrompt="1"/>
          </p:nvPr>
        </p:nvSpPr>
        <p:spPr>
          <a:xfrm>
            <a:off x="1629045" y="7146800"/>
            <a:ext cx="7896785" cy="1080368"/>
          </a:xfrm>
          <a:prstGeom prst="rect">
            <a:avLst/>
          </a:prstGeom>
        </p:spPr>
        <p:txBody>
          <a:bodyPr>
            <a:noAutofit/>
          </a:bodyPr>
          <a:lstStyle>
            <a:lvl1pPr algn="l">
              <a:defRPr sz="4400" b="0" baseline="0">
                <a:solidFill>
                  <a:schemeClr val="tx1">
                    <a:alpha val="95000"/>
                  </a:schemeClr>
                </a:solidFill>
                <a:latin typeface="+mn-lt"/>
              </a:defRPr>
            </a:lvl1pPr>
            <a:lvl2pPr algn="ctr">
              <a:defRPr/>
            </a:lvl2pPr>
            <a:lvl3pPr algn="ctr">
              <a:defRPr/>
            </a:lvl3pPr>
            <a:lvl4pPr algn="ctr">
              <a:defRPr/>
            </a:lvl4pPr>
            <a:lvl5pPr algn="ctr">
              <a:defRPr/>
            </a:lvl5pPr>
          </a:lstStyle>
          <a:p>
            <a:pPr lvl="0"/>
            <a:r>
              <a:rPr lang="pl-PL" dirty="0"/>
              <a:t>Sample Subtitle</a:t>
            </a:r>
          </a:p>
        </p:txBody>
      </p:sp>
      <p:sp>
        <p:nvSpPr>
          <p:cNvPr id="9" name="Tytuł 8"/>
          <p:cNvSpPr>
            <a:spLocks noGrp="1"/>
          </p:cNvSpPr>
          <p:nvPr>
            <p:ph type="title" hasCustomPrompt="1"/>
          </p:nvPr>
        </p:nvSpPr>
        <p:spPr>
          <a:xfrm>
            <a:off x="1629045" y="5638695"/>
            <a:ext cx="6893234" cy="1508105"/>
          </a:xfrm>
          <a:prstGeom prst="rect">
            <a:avLst/>
          </a:prstGeom>
        </p:spPr>
        <p:txBody>
          <a:bodyPr wrap="none">
            <a:spAutoFit/>
          </a:bodyPr>
          <a:lstStyle>
            <a:lvl1pPr algn="ctr">
              <a:defRPr b="0" baseline="0">
                <a:solidFill>
                  <a:schemeClr val="tx1">
                    <a:alpha val="95000"/>
                  </a:schemeClr>
                </a:solidFill>
                <a:latin typeface="Aleo bold" panose="020F0802020204030203" pitchFamily="34" charset="0"/>
              </a:defRPr>
            </a:lvl1pPr>
          </a:lstStyle>
          <a:p>
            <a:r>
              <a:rPr lang="pl-PL" dirty="0"/>
              <a:t>Sample Title</a:t>
            </a:r>
            <a:endParaRPr lang="en-US" dirty="0"/>
          </a:p>
        </p:txBody>
      </p:sp>
      <p:sp>
        <p:nvSpPr>
          <p:cNvPr id="8" name="AutoShape 1"/>
          <p:cNvSpPr>
            <a:spLocks/>
          </p:cNvSpPr>
          <p:nvPr userDrawn="1"/>
        </p:nvSpPr>
        <p:spPr bwMode="auto">
          <a:xfrm>
            <a:off x="8659812" y="0"/>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4519431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ustom placeholder 5">
    <p:spTree>
      <p:nvGrpSpPr>
        <p:cNvPr id="1" name=""/>
        <p:cNvGrpSpPr/>
        <p:nvPr/>
      </p:nvGrpSpPr>
      <p:grpSpPr>
        <a:xfrm>
          <a:off x="0" y="0"/>
          <a:ext cx="0" cy="0"/>
          <a:chOff x="0" y="0"/>
          <a:chExt cx="0" cy="0"/>
        </a:xfrm>
      </p:grpSpPr>
      <p:sp>
        <p:nvSpPr>
          <p:cNvPr id="4" name="Rectangle 3"/>
          <p:cNvSpPr/>
          <p:nvPr userDrawn="1"/>
        </p:nvSpPr>
        <p:spPr bwMode="auto">
          <a:xfrm>
            <a:off x="0" y="0"/>
            <a:ext cx="12188952"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2170071242"/>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p:cSld name="custom bg 6">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7047122" cy="1508105"/>
          </a:xfrm>
          <a:prstGeom prst="rect">
            <a:avLst/>
          </a:prstGeom>
        </p:spPr>
        <p:txBody>
          <a:bodyPr wrap="none">
            <a:spAutoFit/>
          </a:bodyPr>
          <a:lstStyle>
            <a:lvl1pPr>
              <a:defRPr b="0" spc="100" baseline="0">
                <a:solidFill>
                  <a:schemeClr val="tx1"/>
                </a:solidFill>
                <a:latin typeface="Aleo bold" panose="020F0802020204030203" pitchFamily="34" charset="0"/>
              </a:defRPr>
            </a:lvl1pPr>
          </a:lstStyle>
          <a:p>
            <a:r>
              <a:rPr lang="en-US" dirty="0"/>
              <a:t>Sample Title</a:t>
            </a:r>
          </a:p>
        </p:txBody>
      </p:sp>
      <p:sp>
        <p:nvSpPr>
          <p:cNvPr id="2" name="Rectangle 1"/>
          <p:cNvSpPr/>
          <p:nvPr userDrawn="1"/>
        </p:nvSpPr>
        <p:spPr bwMode="auto">
          <a:xfrm>
            <a:off x="0" y="5029200"/>
            <a:ext cx="24384000" cy="4523874"/>
          </a:xfrm>
          <a:prstGeom prst="rect">
            <a:avLst/>
          </a:pr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indent="0" algn="ctr" defTabSz="825500" rtl="0" eaLnBrk="1" fontAlgn="base" latinLnBrk="0" hangingPunct="0">
              <a:lnSpc>
                <a:spcPct val="100000"/>
              </a:lnSpc>
              <a:spcBef>
                <a:spcPct val="0"/>
              </a:spcBef>
              <a:spcAft>
                <a:spcPct val="0"/>
              </a:spcAft>
              <a:buClrTx/>
              <a:buSzTx/>
              <a:buFontTx/>
              <a:buNone/>
              <a:tabLst/>
            </a:pPr>
            <a:endParaRPr kumimoji="0" lang="pl-PL" sz="5600" b="0" i="0" u="none" strike="noStrike" cap="none" normalizeH="0" baseline="0" dirty="0">
              <a:ln>
                <a:noFill/>
              </a:ln>
              <a:solidFill>
                <a:srgbClr val="000000"/>
              </a:solidFill>
              <a:effectLst/>
              <a:latin typeface="+mj-lt"/>
              <a:ea typeface="Gill Sans" charset="0"/>
              <a:cs typeface="Arial" panose="020B0604020202020204" pitchFamily="34" charset="0"/>
              <a:sym typeface="Gill Sans" charset="0"/>
            </a:endParaRPr>
          </a:p>
        </p:txBody>
      </p:sp>
    </p:spTree>
    <p:extLst>
      <p:ext uri="{BB962C8B-B14F-4D97-AF65-F5344CB8AC3E}">
        <p14:creationId xmlns:p14="http://schemas.microsoft.com/office/powerpoint/2010/main" val="2600675776"/>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showMasterSp="0" preserve="1" userDrawn="1">
  <p:cSld name="Mac Preview">
    <p:spTree>
      <p:nvGrpSpPr>
        <p:cNvPr id="1" name=""/>
        <p:cNvGrpSpPr/>
        <p:nvPr/>
      </p:nvGrpSpPr>
      <p:grpSpPr>
        <a:xfrm>
          <a:off x="0" y="0"/>
          <a:ext cx="0" cy="0"/>
          <a:chOff x="0" y="0"/>
          <a:chExt cx="0" cy="0"/>
        </a:xfrm>
      </p:grpSpPr>
      <p:sp>
        <p:nvSpPr>
          <p:cNvPr id="6" name="AutoShape 1"/>
          <p:cNvSpPr>
            <a:spLocks/>
          </p:cNvSpPr>
          <p:nvPr userDrawn="1"/>
        </p:nvSpPr>
        <p:spPr bwMode="auto">
          <a:xfrm>
            <a:off x="7231497" y="-3834"/>
            <a:ext cx="17431902" cy="13803971"/>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 name="connsiteX0" fmla="*/ 11798 w 21600"/>
              <a:gd name="connsiteY0" fmla="*/ 0 h 21606"/>
              <a:gd name="connsiteX1" fmla="*/ 21530 w 21600"/>
              <a:gd name="connsiteY1" fmla="*/ 6 h 21606"/>
              <a:gd name="connsiteX2" fmla="*/ 21600 w 21600"/>
              <a:gd name="connsiteY2" fmla="*/ 21606 h 21606"/>
              <a:gd name="connsiteX3" fmla="*/ 0 w 21600"/>
              <a:gd name="connsiteY3" fmla="*/ 21553 h 21606"/>
              <a:gd name="connsiteX4" fmla="*/ 11798 w 21600"/>
              <a:gd name="connsiteY4" fmla="*/ 0 h 21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 h="21606">
                <a:moveTo>
                  <a:pt x="11798" y="0"/>
                </a:moveTo>
                <a:lnTo>
                  <a:pt x="21530" y="6"/>
                </a:lnTo>
                <a:cubicBezTo>
                  <a:pt x="21553" y="7206"/>
                  <a:pt x="21577" y="14406"/>
                  <a:pt x="21600" y="21606"/>
                </a:cubicBezTo>
                <a:lnTo>
                  <a:pt x="0" y="21553"/>
                </a:lnTo>
                <a:lnTo>
                  <a:pt x="11798" y="0"/>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nvGrpSpPr>
          <p:cNvPr id="30" name="Group 29"/>
          <p:cNvGrpSpPr/>
          <p:nvPr userDrawn="1"/>
        </p:nvGrpSpPr>
        <p:grpSpPr>
          <a:xfrm>
            <a:off x="1442306" y="9755187"/>
            <a:ext cx="18509202" cy="2290529"/>
            <a:chOff x="1344613" y="4179316"/>
            <a:chExt cx="21704300" cy="3797300"/>
          </a:xfrm>
        </p:grpSpPr>
        <p:grpSp>
          <p:nvGrpSpPr>
            <p:cNvPr id="7" name="Group 6"/>
            <p:cNvGrpSpPr/>
            <p:nvPr userDrawn="1"/>
          </p:nvGrpSpPr>
          <p:grpSpPr>
            <a:xfrm>
              <a:off x="1344613" y="4179316"/>
              <a:ext cx="3797300" cy="3797300"/>
              <a:chOff x="1774599" y="9001126"/>
              <a:chExt cx="3797300" cy="3797300"/>
            </a:xfrm>
          </p:grpSpPr>
          <p:sp>
            <p:nvSpPr>
              <p:cNvPr id="8" name="AutoShape 11"/>
              <p:cNvSpPr>
                <a:spLocks/>
              </p:cNvSpPr>
              <p:nvPr userDrawn="1"/>
            </p:nvSpPr>
            <p:spPr bwMode="auto">
              <a:xfrm>
                <a:off x="1774599" y="9001126"/>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9" name="Freeform 8"/>
              <p:cNvSpPr>
                <a:spLocks/>
              </p:cNvSpPr>
              <p:nvPr userDrawn="1"/>
            </p:nvSpPr>
            <p:spPr bwMode="auto">
              <a:xfrm>
                <a:off x="3271612" y="10027801"/>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tx2">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0" name="AutoShape 13"/>
              <p:cNvSpPr>
                <a:spLocks/>
              </p:cNvSpPr>
              <p:nvPr userDrawn="1"/>
            </p:nvSpPr>
            <p:spPr bwMode="auto">
              <a:xfrm>
                <a:off x="2350861" y="9558338"/>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1" name="Group 10"/>
            <p:cNvGrpSpPr/>
            <p:nvPr userDrawn="1"/>
          </p:nvGrpSpPr>
          <p:grpSpPr>
            <a:xfrm>
              <a:off x="7313613" y="4179316"/>
              <a:ext cx="3797300" cy="3797300"/>
              <a:chOff x="7448608" y="8868229"/>
              <a:chExt cx="3797300" cy="3797300"/>
            </a:xfrm>
          </p:grpSpPr>
          <p:sp>
            <p:nvSpPr>
              <p:cNvPr id="12" name="AutoShape 11"/>
              <p:cNvSpPr>
                <a:spLocks/>
              </p:cNvSpPr>
              <p:nvPr userDrawn="1"/>
            </p:nvSpPr>
            <p:spPr bwMode="auto">
              <a:xfrm>
                <a:off x="7448608"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3" name="Freeform 12"/>
              <p:cNvSpPr>
                <a:spLocks/>
              </p:cNvSpPr>
              <p:nvPr userDrawn="1"/>
            </p:nvSpPr>
            <p:spPr bwMode="auto">
              <a:xfrm>
                <a:off x="8945621"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6">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4" name="AutoShape 13"/>
              <p:cNvSpPr>
                <a:spLocks/>
              </p:cNvSpPr>
              <p:nvPr userDrawn="1"/>
            </p:nvSpPr>
            <p:spPr bwMode="auto">
              <a:xfrm>
                <a:off x="8024870"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6"/>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5" name="Group 14"/>
            <p:cNvGrpSpPr/>
            <p:nvPr userDrawn="1"/>
          </p:nvGrpSpPr>
          <p:grpSpPr>
            <a:xfrm>
              <a:off x="13282613" y="4179316"/>
              <a:ext cx="3797300" cy="3797300"/>
              <a:chOff x="12986999" y="8868229"/>
              <a:chExt cx="3797300" cy="3797300"/>
            </a:xfrm>
          </p:grpSpPr>
          <p:sp>
            <p:nvSpPr>
              <p:cNvPr id="16" name="AutoShape 11"/>
              <p:cNvSpPr>
                <a:spLocks/>
              </p:cNvSpPr>
              <p:nvPr userDrawn="1"/>
            </p:nvSpPr>
            <p:spPr bwMode="auto">
              <a:xfrm>
                <a:off x="12986999"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7" name="Freeform 16"/>
              <p:cNvSpPr>
                <a:spLocks/>
              </p:cNvSpPr>
              <p:nvPr userDrawn="1"/>
            </p:nvSpPr>
            <p:spPr bwMode="auto">
              <a:xfrm>
                <a:off x="14484012"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3">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8" name="AutoShape 13"/>
              <p:cNvSpPr>
                <a:spLocks/>
              </p:cNvSpPr>
              <p:nvPr userDrawn="1"/>
            </p:nvSpPr>
            <p:spPr bwMode="auto">
              <a:xfrm>
                <a:off x="13563261"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4"/>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9" name="Group 18"/>
            <p:cNvGrpSpPr/>
            <p:nvPr userDrawn="1"/>
          </p:nvGrpSpPr>
          <p:grpSpPr>
            <a:xfrm>
              <a:off x="19251613" y="4179316"/>
              <a:ext cx="3797300" cy="3797300"/>
              <a:chOff x="18828205" y="9201735"/>
              <a:chExt cx="3797300" cy="3797300"/>
            </a:xfrm>
          </p:grpSpPr>
          <p:sp>
            <p:nvSpPr>
              <p:cNvPr id="20" name="AutoShape 11"/>
              <p:cNvSpPr>
                <a:spLocks/>
              </p:cNvSpPr>
              <p:nvPr userDrawn="1"/>
            </p:nvSpPr>
            <p:spPr bwMode="auto">
              <a:xfrm>
                <a:off x="18828205" y="9201735"/>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21" name="Freeform 20"/>
              <p:cNvSpPr>
                <a:spLocks/>
              </p:cNvSpPr>
              <p:nvPr userDrawn="1"/>
            </p:nvSpPr>
            <p:spPr bwMode="auto">
              <a:xfrm>
                <a:off x="20325218" y="10228410"/>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2">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22" name="AutoShape 13"/>
              <p:cNvSpPr>
                <a:spLocks/>
              </p:cNvSpPr>
              <p:nvPr userDrawn="1"/>
            </p:nvSpPr>
            <p:spPr bwMode="auto">
              <a:xfrm>
                <a:off x="19404467" y="9758947"/>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pic>
        <p:nvPicPr>
          <p:cNvPr id="27" name="Picture 6" descr="droppedImage.pdf"/>
          <p:cNvPicPr>
            <a:picLocks noChangeAspect="1"/>
          </p:cNvPicPr>
          <p:nvPr userDrawn="1"/>
        </p:nvPicPr>
        <p:blipFill rotWithShape="1">
          <a:blip r:embed="rId2">
            <a:extLst>
              <a:ext uri="{28A0092B-C50C-407E-A947-70E740481C1C}">
                <a14:useLocalDpi xmlns:a14="http://schemas.microsoft.com/office/drawing/2010/main" val="0"/>
              </a:ext>
            </a:extLst>
          </a:blip>
          <a:srcRect l="66906"/>
          <a:stretch/>
        </p:blipFill>
        <p:spPr bwMode="auto">
          <a:xfrm>
            <a:off x="17989846" y="902367"/>
            <a:ext cx="4806355" cy="339023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pic>
        <p:nvPicPr>
          <p:cNvPr id="23" name="Picture 22"/>
          <p:cNvPicPr>
            <a:picLocks noChangeAspect="1"/>
          </p:cNvPicPr>
          <p:nvPr userDrawn="1"/>
        </p:nvPicPr>
        <p:blipFill>
          <a:blip r:embed="rId3"/>
          <a:stretch>
            <a:fillRect/>
          </a:stretch>
        </p:blipFill>
        <p:spPr>
          <a:xfrm>
            <a:off x="1082291" y="2254039"/>
            <a:ext cx="10050505" cy="4279074"/>
          </a:xfrm>
          <a:prstGeom prst="rect">
            <a:avLst/>
          </a:prstGeom>
        </p:spPr>
      </p:pic>
    </p:spTree>
    <p:extLst>
      <p:ext uri="{BB962C8B-B14F-4D97-AF65-F5344CB8AC3E}">
        <p14:creationId xmlns:p14="http://schemas.microsoft.com/office/powerpoint/2010/main" val="3772806369"/>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9081458"/>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131575697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p:cSld name="custom bg 1">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AutoShape 5"/>
          <p:cNvSpPr>
            <a:spLocks/>
          </p:cNvSpPr>
          <p:nvPr/>
        </p:nvSpPr>
        <p:spPr bwMode="auto">
          <a:xfrm>
            <a:off x="0" y="10083800"/>
            <a:ext cx="24384000" cy="363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162621254"/>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preserve="1">
  <p:cSld name="custom bg 2">
    <p:spTree>
      <p:nvGrpSpPr>
        <p:cNvPr id="1" name=""/>
        <p:cNvGrpSpPr/>
        <p:nvPr/>
      </p:nvGrpSpPr>
      <p:grpSpPr>
        <a:xfrm>
          <a:off x="0" y="0"/>
          <a:ext cx="0" cy="0"/>
          <a:chOff x="0" y="0"/>
          <a:chExt cx="0" cy="0"/>
        </a:xfrm>
      </p:grpSpPr>
      <p:sp>
        <p:nvSpPr>
          <p:cNvPr id="5" name="AutoShape 5"/>
          <p:cNvSpPr>
            <a:spLocks/>
          </p:cNvSpPr>
          <p:nvPr/>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6" name="Symbol zastępczy tekstu 3"/>
          <p:cNvSpPr>
            <a:spLocks noGrp="1"/>
          </p:cNvSpPr>
          <p:nvPr>
            <p:ph type="body" sz="quarter" idx="10" hasCustomPrompt="1"/>
          </p:nvPr>
        </p:nvSpPr>
        <p:spPr>
          <a:xfrm>
            <a:off x="6257951" y="12086077"/>
            <a:ext cx="11880798" cy="1080368"/>
          </a:xfrm>
          <a:prstGeom prst="rect">
            <a:avLst/>
          </a:prstGeom>
        </p:spPr>
        <p:txBody>
          <a:bodyPr>
            <a:noAutofit/>
          </a:bodyPr>
          <a:lstStyle>
            <a:lvl1pPr algn="ctr">
              <a:defRPr sz="4400" b="1" baseline="0">
                <a:solidFill>
                  <a:schemeClr val="tx1"/>
                </a:solidFill>
                <a:latin typeface="Aleo" panose="020F0502020204030203" pitchFamily="34" charset="0"/>
              </a:defRPr>
            </a:lvl1pPr>
            <a:lvl2pPr algn="ctr">
              <a:defRPr/>
            </a:lvl2pPr>
            <a:lvl3pPr algn="ctr">
              <a:defRPr/>
            </a:lvl3pPr>
            <a:lvl4pPr algn="ctr">
              <a:defRPr/>
            </a:lvl4pPr>
            <a:lvl5pPr algn="ctr">
              <a:defRPr/>
            </a:lvl5pPr>
          </a:lstStyle>
          <a:p>
            <a:pPr lvl="0"/>
            <a:r>
              <a:rPr lang="en-US" dirty="0"/>
              <a:t>Click here to add your own subtitle</a:t>
            </a:r>
            <a:endParaRPr lang="pl-PL" dirty="0"/>
          </a:p>
        </p:txBody>
      </p:sp>
      <p:sp>
        <p:nvSpPr>
          <p:cNvPr id="9" name="Tytuł 8"/>
          <p:cNvSpPr>
            <a:spLocks noGrp="1"/>
          </p:cNvSpPr>
          <p:nvPr>
            <p:ph type="title" hasCustomPrompt="1"/>
          </p:nvPr>
        </p:nvSpPr>
        <p:spPr>
          <a:xfrm>
            <a:off x="8751734" y="10475390"/>
            <a:ext cx="6893234" cy="1508105"/>
          </a:xfrm>
          <a:prstGeom prst="rect">
            <a:avLst/>
          </a:prstGeom>
        </p:spPr>
        <p:txBody>
          <a:bodyPr wrap="none">
            <a:spAutoFit/>
          </a:bodyPr>
          <a:lstStyle>
            <a:lvl1pPr algn="ctr">
              <a:defRPr baseline="0">
                <a:solidFill>
                  <a:schemeClr val="tx1"/>
                </a:solidFill>
              </a:defRPr>
            </a:lvl1pPr>
          </a:lstStyle>
          <a:p>
            <a:r>
              <a:rPr lang="en-US" dirty="0"/>
              <a:t>Sample Title</a:t>
            </a:r>
          </a:p>
        </p:txBody>
      </p:sp>
    </p:spTree>
    <p:extLst>
      <p:ext uri="{BB962C8B-B14F-4D97-AF65-F5344CB8AC3E}">
        <p14:creationId xmlns:p14="http://schemas.microsoft.com/office/powerpoint/2010/main" val="1424217174"/>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preserve="1">
  <p:cSld name="custom bg 3">
    <p:spTree>
      <p:nvGrpSpPr>
        <p:cNvPr id="1" name=""/>
        <p:cNvGrpSpPr/>
        <p:nvPr/>
      </p:nvGrpSpPr>
      <p:grpSpPr>
        <a:xfrm>
          <a:off x="0" y="0"/>
          <a:ext cx="0" cy="0"/>
          <a:chOff x="0" y="0"/>
          <a:chExt cx="0" cy="0"/>
        </a:xfrm>
      </p:grpSpPr>
      <p:sp>
        <p:nvSpPr>
          <p:cNvPr id="11" name="AutoShape 1"/>
          <p:cNvSpPr>
            <a:spLocks/>
          </p:cNvSpPr>
          <p:nvPr/>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r>
              <a:rPr kumimoji="0" lang="en-US" b="0" i="0" u="none" strike="noStrike" cap="none" normalizeH="0" baseline="0" dirty="0">
                <a:ln>
                  <a:noFill/>
                </a:ln>
                <a:effectLst/>
                <a:latin typeface="+mj-lt"/>
                <a:cs typeface="Arial" panose="020B0604020202020204" pitchFamily="34" charset="0"/>
              </a:rPr>
              <a:t> </a:t>
            </a: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3109114465"/>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showMasterSp="0" preserve="1">
  <p:cSld name="custom bg 4">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1872354283"/>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preserve="1">
  <p:cSld name="custom bg 5">
    <p:spTree>
      <p:nvGrpSpPr>
        <p:cNvPr id="1" name=""/>
        <p:cNvGrpSpPr/>
        <p:nvPr/>
      </p:nvGrpSpPr>
      <p:grpSpPr>
        <a:xfrm>
          <a:off x="0" y="0"/>
          <a:ext cx="0" cy="0"/>
          <a:chOff x="0" y="0"/>
          <a:chExt cx="0" cy="0"/>
        </a:xfrm>
      </p:grpSpPr>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6"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4248739638"/>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showMasterSp="0" preserve="1">
  <p:cSld name="custom placeholder 2">
    <p:spTree>
      <p:nvGrpSpPr>
        <p:cNvPr id="1" name=""/>
        <p:cNvGrpSpPr/>
        <p:nvPr/>
      </p:nvGrpSpPr>
      <p:grpSpPr>
        <a:xfrm>
          <a:off x="0" y="0"/>
          <a:ext cx="0" cy="0"/>
          <a:chOff x="0" y="0"/>
          <a:chExt cx="0" cy="0"/>
        </a:xfrm>
      </p:grpSpPr>
      <p:sp>
        <p:nvSpPr>
          <p:cNvPr id="2" name="Rectangle 1"/>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1300585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ustom placeholder 1">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24" name="Picture Placeholder 23"/>
          <p:cNvSpPr>
            <a:spLocks noGrp="1"/>
          </p:cNvSpPr>
          <p:nvPr>
            <p:ph type="pic" sz="quarter" idx="10" hasCustomPrompt="1"/>
          </p:nvPr>
        </p:nvSpPr>
        <p:spPr>
          <a:xfrm>
            <a:off x="1855997" y="4891328"/>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5" name="Picture Placeholder 24"/>
          <p:cNvSpPr>
            <a:spLocks noGrp="1"/>
          </p:cNvSpPr>
          <p:nvPr>
            <p:ph type="pic" sz="quarter" idx="11" hasCustomPrompt="1"/>
          </p:nvPr>
        </p:nvSpPr>
        <p:spPr>
          <a:xfrm>
            <a:off x="683738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8" name="Picture Placeholder 27"/>
          <p:cNvSpPr>
            <a:spLocks noGrp="1"/>
          </p:cNvSpPr>
          <p:nvPr>
            <p:ph type="pic" sz="quarter" idx="12" hasCustomPrompt="1"/>
          </p:nvPr>
        </p:nvSpPr>
        <p:spPr>
          <a:xfrm>
            <a:off x="1181107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9" name="Picture Placeholder 28"/>
          <p:cNvSpPr>
            <a:spLocks noGrp="1"/>
          </p:cNvSpPr>
          <p:nvPr>
            <p:ph type="pic" sz="quarter" idx="13" hasCustomPrompt="1"/>
          </p:nvPr>
        </p:nvSpPr>
        <p:spPr>
          <a:xfrm>
            <a:off x="16801738"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Tree>
    <p:extLst>
      <p:ext uri="{BB962C8B-B14F-4D97-AF65-F5344CB8AC3E}">
        <p14:creationId xmlns:p14="http://schemas.microsoft.com/office/powerpoint/2010/main" val="674083944"/>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preserve="1">
  <p:cSld name="custom placeholder 3">
    <p:spTree>
      <p:nvGrpSpPr>
        <p:cNvPr id="1" name=""/>
        <p:cNvGrpSpPr/>
        <p:nvPr/>
      </p:nvGrpSpPr>
      <p:grpSpPr>
        <a:xfrm>
          <a:off x="0" y="0"/>
          <a:ext cx="0" cy="0"/>
          <a:chOff x="0" y="0"/>
          <a:chExt cx="0" cy="0"/>
        </a:xfrm>
      </p:grpSpPr>
      <p:sp>
        <p:nvSpPr>
          <p:cNvPr id="8" name="Rectangle 7"/>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a:noFill/>
        </p:spPr>
        <p:txBody>
          <a:bodyPr/>
          <a:lstStyle/>
          <a:p>
            <a:r>
              <a:rPr lang="en-US" dirty="0"/>
              <a:t> </a:t>
            </a:r>
          </a:p>
        </p:txBody>
      </p:sp>
      <p:sp>
        <p:nvSpPr>
          <p:cNvPr id="7" name="Text Placeholder 6"/>
          <p:cNvSpPr>
            <a:spLocks noGrp="1"/>
          </p:cNvSpPr>
          <p:nvPr>
            <p:ph type="body" sz="quarter" idx="11" hasCustomPrompt="1"/>
          </p:nvPr>
        </p:nvSpPr>
        <p:spPr>
          <a:xfrm>
            <a:off x="-12700" y="9639300"/>
            <a:ext cx="24396700" cy="3606800"/>
          </a:xfrm>
          <a:prstGeom prst="rect">
            <a:avLst/>
          </a:prstGeom>
          <a:solidFill>
            <a:srgbClr val="FFFFFF">
              <a:alpha val="89999"/>
            </a:srgbClr>
          </a:solidFill>
          <a:ln w="12700" cap="flat" cmpd="sng">
            <a:solidFill>
              <a:srgbClr val="FFFFFF"/>
            </a:solidFill>
            <a:prstDash val="solid"/>
            <a:miter lim="0"/>
            <a:headEnd/>
            <a:tailEnd/>
          </a:ln>
          <a:effectLst/>
          <a:extLs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nchor="ctr"/>
          <a:lstStyle>
            <a:lvl1pPr>
              <a:defRPr lang="en-US" sz="4000" dirty="0">
                <a:solidFill>
                  <a:srgbClr val="FFFFFF"/>
                </a:solidFill>
                <a:effectLst>
                  <a:outerShdw blurRad="38100" dist="38100" dir="2700000" algn="tl">
                    <a:srgbClr val="C0C0C0"/>
                  </a:outerShdw>
                </a:effectLst>
                <a:latin typeface="Lato" panose="020F0502020204030203" pitchFamily="34" charset="0"/>
                <a:ea typeface="Lato" panose="020F0502020204030203" pitchFamily="34" charset="0"/>
                <a:cs typeface="Arial" panose="020B0604020202020204" pitchFamily="34" charset="0"/>
                <a:sym typeface="Gill Sans" charset="0"/>
              </a:defRPr>
            </a:lvl1pPr>
          </a:lstStyle>
          <a:p>
            <a:pPr lvl="0" algn="ctr" defTabSz="584200"/>
            <a:r>
              <a:rPr lang="en-US" dirty="0"/>
              <a:t> </a:t>
            </a:r>
          </a:p>
        </p:txBody>
      </p:sp>
      <p:sp>
        <p:nvSpPr>
          <p:cNvPr id="11" name="Text Placeholder 10"/>
          <p:cNvSpPr>
            <a:spLocks noGrp="1"/>
          </p:cNvSpPr>
          <p:nvPr>
            <p:ph type="body" sz="quarter" idx="12" hasCustomPrompt="1"/>
          </p:nvPr>
        </p:nvSpPr>
        <p:spPr>
          <a:xfrm>
            <a:off x="3397250" y="10377954"/>
            <a:ext cx="17576800" cy="1938992"/>
          </a:xfrm>
          <a:prstGeom prst="rect">
            <a:avLst/>
          </a:prstGeom>
        </p:spPr>
        <p:txBody>
          <a:bodyPr wrap="square" anchor="ctr">
            <a:spAutoFit/>
          </a:bodyPr>
          <a:lstStyle>
            <a:lvl1pPr algn="ctr">
              <a:defRPr sz="4000" baseline="0"/>
            </a:lvl1pPr>
          </a:lstStyle>
          <a:p>
            <a:pPr lvl="0"/>
            <a:r>
              <a:rPr lang="en-US" dirty="0"/>
              <a:t> Describe your thoughts with Lorem ipsum dolor sit </a:t>
            </a:r>
            <a:r>
              <a:rPr lang="en-US" dirty="0" err="1"/>
              <a:t>amet</a:t>
            </a:r>
            <a:r>
              <a:rPr lang="en-US" dirty="0"/>
              <a:t>, as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dolor </a:t>
            </a:r>
            <a:r>
              <a:rPr lang="en-US" dirty="0" err="1"/>
              <a:t>odio</a:t>
            </a:r>
            <a:r>
              <a:rPr lang="en-US" dirty="0"/>
              <a:t>, </a:t>
            </a:r>
            <a:r>
              <a:rPr lang="en-US" dirty="0" err="1"/>
              <a:t>aliquet</a:t>
            </a:r>
            <a:r>
              <a:rPr lang="en-US" dirty="0"/>
              <a:t> </a:t>
            </a:r>
            <a:r>
              <a:rPr lang="en-US" dirty="0" err="1"/>
              <a:t>vel</a:t>
            </a:r>
            <a:r>
              <a:rPr lang="en-US" dirty="0"/>
              <a:t> </a:t>
            </a:r>
            <a:r>
              <a:rPr lang="en-US" dirty="0" err="1"/>
              <a:t>tincidunt</a:t>
            </a:r>
            <a:r>
              <a:rPr lang="en-US" dirty="0"/>
              <a:t> </a:t>
            </a:r>
            <a:r>
              <a:rPr lang="en-US" dirty="0" err="1"/>
              <a:t>eu</a:t>
            </a:r>
            <a:r>
              <a:rPr lang="en-US" dirty="0"/>
              <a:t>, </a:t>
            </a:r>
            <a:r>
              <a:rPr lang="en-US" dirty="0" err="1"/>
              <a:t>lobortis</a:t>
            </a:r>
            <a:r>
              <a:rPr lang="en-US" dirty="0"/>
              <a:t> at </a:t>
            </a:r>
            <a:r>
              <a:rPr lang="en-US" dirty="0" err="1"/>
              <a:t>justo</a:t>
            </a:r>
            <a:r>
              <a:rPr lang="en-US" dirty="0"/>
              <a:t>. </a:t>
            </a:r>
            <a:r>
              <a:rPr lang="en-US" dirty="0" err="1"/>
              <a:t>Sed</a:t>
            </a:r>
            <a:r>
              <a:rPr lang="en-US" dirty="0"/>
              <a:t> </a:t>
            </a:r>
            <a:r>
              <a:rPr lang="en-US" dirty="0" err="1"/>
              <a:t>tristique</a:t>
            </a:r>
            <a:r>
              <a:rPr lang="en-US" dirty="0"/>
              <a:t> dui </a:t>
            </a:r>
            <a:r>
              <a:rPr lang="en-US" dirty="0" err="1"/>
              <a:t>adipiscing</a:t>
            </a:r>
            <a:r>
              <a:rPr lang="en-US" dirty="0"/>
              <a:t> magna </a:t>
            </a:r>
            <a:r>
              <a:rPr lang="en-US" dirty="0" err="1"/>
              <a:t>interdum</a:t>
            </a:r>
            <a:r>
              <a:rPr lang="en-US" dirty="0"/>
              <a:t>, </a:t>
            </a:r>
            <a:r>
              <a:rPr lang="en-US" dirty="0" err="1"/>
              <a:t>sed</a:t>
            </a:r>
            <a:r>
              <a:rPr lang="en-US" dirty="0"/>
              <a:t> </a:t>
            </a:r>
            <a:r>
              <a:rPr lang="en-US" dirty="0" err="1"/>
              <a:t>molestie</a:t>
            </a:r>
            <a:r>
              <a:rPr lang="en-US" dirty="0"/>
              <a:t> </a:t>
            </a:r>
            <a:r>
              <a:rPr lang="en-US" dirty="0" err="1"/>
              <a:t>nunc</a:t>
            </a:r>
            <a:r>
              <a:rPr lang="en-US" dirty="0"/>
              <a:t> </a:t>
            </a:r>
            <a:r>
              <a:rPr lang="en-US" dirty="0" err="1"/>
              <a:t>vulputate</a:t>
            </a:r>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230327418"/>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p:cSld name="custom placeholder 4">
    <p:spTree>
      <p:nvGrpSpPr>
        <p:cNvPr id="1" name=""/>
        <p:cNvGrpSpPr/>
        <p:nvPr/>
      </p:nvGrpSpPr>
      <p:grpSpPr>
        <a:xfrm>
          <a:off x="0" y="0"/>
          <a:ext cx="0" cy="0"/>
          <a:chOff x="0" y="0"/>
          <a:chExt cx="0" cy="0"/>
        </a:xfrm>
      </p:grpSpPr>
      <p:sp>
        <p:nvSpPr>
          <p:cNvPr id="6" name="Rectangle 5"/>
          <p:cNvSpPr/>
          <p:nvPr userDrawn="1"/>
        </p:nvSpPr>
        <p:spPr bwMode="auto">
          <a:xfrm>
            <a:off x="12973050" y="0"/>
            <a:ext cx="1141095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12195048"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chemeClr val="tx1"/>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402620993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p:cSld name="custom placeholder 5">
    <p:spTree>
      <p:nvGrpSpPr>
        <p:cNvPr id="1" name=""/>
        <p:cNvGrpSpPr/>
        <p:nvPr/>
      </p:nvGrpSpPr>
      <p:grpSpPr>
        <a:xfrm>
          <a:off x="0" y="0"/>
          <a:ext cx="0" cy="0"/>
          <a:chOff x="0" y="0"/>
          <a:chExt cx="0" cy="0"/>
        </a:xfrm>
      </p:grpSpPr>
      <p:sp>
        <p:nvSpPr>
          <p:cNvPr id="4" name="Rectangle 3"/>
          <p:cNvSpPr/>
          <p:nvPr userDrawn="1"/>
        </p:nvSpPr>
        <p:spPr bwMode="auto">
          <a:xfrm>
            <a:off x="0" y="0"/>
            <a:ext cx="12188952"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892865392"/>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preserve="1">
  <p:cSld name="custom placeholder 1">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24" name="Picture Placeholder 23"/>
          <p:cNvSpPr>
            <a:spLocks noGrp="1"/>
          </p:cNvSpPr>
          <p:nvPr>
            <p:ph type="pic" sz="quarter" idx="10" hasCustomPrompt="1"/>
          </p:nvPr>
        </p:nvSpPr>
        <p:spPr>
          <a:xfrm>
            <a:off x="1855997" y="4891328"/>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5" name="Picture Placeholder 24"/>
          <p:cNvSpPr>
            <a:spLocks noGrp="1"/>
          </p:cNvSpPr>
          <p:nvPr>
            <p:ph type="pic" sz="quarter" idx="11" hasCustomPrompt="1"/>
          </p:nvPr>
        </p:nvSpPr>
        <p:spPr>
          <a:xfrm>
            <a:off x="683738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8" name="Picture Placeholder 27"/>
          <p:cNvSpPr>
            <a:spLocks noGrp="1"/>
          </p:cNvSpPr>
          <p:nvPr>
            <p:ph type="pic" sz="quarter" idx="12" hasCustomPrompt="1"/>
          </p:nvPr>
        </p:nvSpPr>
        <p:spPr>
          <a:xfrm>
            <a:off x="1181107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9" name="Picture Placeholder 28"/>
          <p:cNvSpPr>
            <a:spLocks noGrp="1"/>
          </p:cNvSpPr>
          <p:nvPr>
            <p:ph type="pic" sz="quarter" idx="13" hasCustomPrompt="1"/>
          </p:nvPr>
        </p:nvSpPr>
        <p:spPr>
          <a:xfrm>
            <a:off x="16801738"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Tree>
    <p:extLst>
      <p:ext uri="{BB962C8B-B14F-4D97-AF65-F5344CB8AC3E}">
        <p14:creationId xmlns:p14="http://schemas.microsoft.com/office/powerpoint/2010/main" val="2132116985"/>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showMasterSp="0" preserve="1" userDrawn="1">
  <p:cSld name="site placeholder 1">
    <p:spTree>
      <p:nvGrpSpPr>
        <p:cNvPr id="1" name=""/>
        <p:cNvGrpSpPr/>
        <p:nvPr/>
      </p:nvGrpSpPr>
      <p:grpSpPr>
        <a:xfrm>
          <a:off x="0" y="0"/>
          <a:ext cx="0" cy="0"/>
          <a:chOff x="0" y="0"/>
          <a:chExt cx="0" cy="0"/>
        </a:xfrm>
      </p:grpSpPr>
      <p:sp>
        <p:nvSpPr>
          <p:cNvPr id="29" name="Picture Placeholder 28"/>
          <p:cNvSpPr>
            <a:spLocks noGrp="1"/>
          </p:cNvSpPr>
          <p:nvPr>
            <p:ph type="pic" sz="quarter" idx="14" hasCustomPrompt="1"/>
          </p:nvPr>
        </p:nvSpPr>
        <p:spPr>
          <a:xfrm>
            <a:off x="6311376" y="5170471"/>
            <a:ext cx="11334224" cy="574830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15" name="Text Placeholder 14"/>
          <p:cNvSpPr>
            <a:spLocks noGrp="1"/>
          </p:cNvSpPr>
          <p:nvPr>
            <p:ph type="body" sz="quarter" idx="10" hasCustomPrompt="1"/>
          </p:nvPr>
        </p:nvSpPr>
        <p:spPr>
          <a:xfrm>
            <a:off x="6311902" y="3873500"/>
            <a:ext cx="11334223" cy="1343025"/>
          </a:xfrm>
          <a:custGeom>
            <a:avLst/>
            <a:gdLst>
              <a:gd name="connsiteX0" fmla="*/ 197308 w 11334223"/>
              <a:gd name="connsiteY0" fmla="*/ 0 h 1343025"/>
              <a:gd name="connsiteX1" fmla="*/ 11136915 w 11334223"/>
              <a:gd name="connsiteY1" fmla="*/ 0 h 1343025"/>
              <a:gd name="connsiteX2" fmla="*/ 11334223 w 11334223"/>
              <a:gd name="connsiteY2" fmla="*/ 197186 h 1343025"/>
              <a:gd name="connsiteX3" fmla="*/ 11334223 w 11334223"/>
              <a:gd name="connsiteY3" fmla="*/ 202011 h 1343025"/>
              <a:gd name="connsiteX4" fmla="*/ 11334223 w 11334223"/>
              <a:gd name="connsiteY4" fmla="*/ 216283 h 1343025"/>
              <a:gd name="connsiteX5" fmla="*/ 11334223 w 11334223"/>
              <a:gd name="connsiteY5" fmla="*/ 239696 h 1343025"/>
              <a:gd name="connsiteX6" fmla="*/ 11334223 w 11334223"/>
              <a:gd name="connsiteY6" fmla="*/ 271947 h 1343025"/>
              <a:gd name="connsiteX7" fmla="*/ 11334223 w 11334223"/>
              <a:gd name="connsiteY7" fmla="*/ 312730 h 1343025"/>
              <a:gd name="connsiteX8" fmla="*/ 11334223 w 11334223"/>
              <a:gd name="connsiteY8" fmla="*/ 361742 h 1343025"/>
              <a:gd name="connsiteX9" fmla="*/ 11334223 w 11334223"/>
              <a:gd name="connsiteY9" fmla="*/ 418676 h 1343025"/>
              <a:gd name="connsiteX10" fmla="*/ 11334223 w 11334223"/>
              <a:gd name="connsiteY10" fmla="*/ 483228 h 1343025"/>
              <a:gd name="connsiteX11" fmla="*/ 11334223 w 11334223"/>
              <a:gd name="connsiteY11" fmla="*/ 633969 h 1343025"/>
              <a:gd name="connsiteX12" fmla="*/ 11334223 w 11334223"/>
              <a:gd name="connsiteY12" fmla="*/ 811527 h 1343025"/>
              <a:gd name="connsiteX13" fmla="*/ 11334223 w 11334223"/>
              <a:gd name="connsiteY13" fmla="*/ 1013463 h 1343025"/>
              <a:gd name="connsiteX14" fmla="*/ 11334223 w 11334223"/>
              <a:gd name="connsiteY14" fmla="*/ 1237339 h 1343025"/>
              <a:gd name="connsiteX15" fmla="*/ 11334223 w 11334223"/>
              <a:gd name="connsiteY15" fmla="*/ 1343025 h 1343025"/>
              <a:gd name="connsiteX16" fmla="*/ 0 w 11334223"/>
              <a:gd name="connsiteY16" fmla="*/ 1343025 h 1343025"/>
              <a:gd name="connsiteX17" fmla="*/ 0 w 11334223"/>
              <a:gd name="connsiteY17" fmla="*/ 197186 h 1343025"/>
              <a:gd name="connsiteX18" fmla="*/ 197308 w 11334223"/>
              <a:gd name="connsiteY18" fmla="*/ 0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34223" h="1343025">
                <a:moveTo>
                  <a:pt x="197308" y="0"/>
                </a:moveTo>
                <a:lnTo>
                  <a:pt x="11136915" y="0"/>
                </a:lnTo>
                <a:cubicBezTo>
                  <a:pt x="11246065" y="0"/>
                  <a:pt x="11334223" y="88146"/>
                  <a:pt x="11334223" y="197186"/>
                </a:cubicBezTo>
                <a:lnTo>
                  <a:pt x="11334223" y="202011"/>
                </a:lnTo>
                <a:lnTo>
                  <a:pt x="11334223" y="216283"/>
                </a:lnTo>
                <a:lnTo>
                  <a:pt x="11334223" y="239696"/>
                </a:lnTo>
                <a:lnTo>
                  <a:pt x="11334223" y="271947"/>
                </a:lnTo>
                <a:lnTo>
                  <a:pt x="11334223" y="312730"/>
                </a:lnTo>
                <a:lnTo>
                  <a:pt x="11334223" y="361742"/>
                </a:lnTo>
                <a:lnTo>
                  <a:pt x="11334223" y="418676"/>
                </a:lnTo>
                <a:lnTo>
                  <a:pt x="11334223" y="483228"/>
                </a:lnTo>
                <a:lnTo>
                  <a:pt x="11334223" y="633969"/>
                </a:lnTo>
                <a:lnTo>
                  <a:pt x="11334223" y="811527"/>
                </a:lnTo>
                <a:lnTo>
                  <a:pt x="11334223" y="1013463"/>
                </a:lnTo>
                <a:lnTo>
                  <a:pt x="11334223" y="1237339"/>
                </a:lnTo>
                <a:lnTo>
                  <a:pt x="11334223" y="1343025"/>
                </a:lnTo>
                <a:lnTo>
                  <a:pt x="0" y="1343025"/>
                </a:lnTo>
                <a:lnTo>
                  <a:pt x="0" y="197186"/>
                </a:lnTo>
                <a:cubicBezTo>
                  <a:pt x="0" y="88146"/>
                  <a:pt x="88158" y="0"/>
                  <a:pt x="197308" y="0"/>
                </a:cubicBezTo>
                <a:close/>
              </a:path>
            </a:pathLst>
          </a:custGeom>
          <a:solidFill>
            <a:srgbClr val="CFCFCF"/>
          </a:solidFill>
          <a:ln w="3175">
            <a:solidFill>
              <a:srgbClr val="CFCFCF"/>
            </a:solidFill>
          </a:ln>
        </p:spPr>
        <p:txBody>
          <a:bodyPr wrap="square">
            <a:noAutofit/>
          </a:bodyPr>
          <a:lstStyle>
            <a:lvl1pPr>
              <a:defRPr baseline="0"/>
            </a:lvl1pPr>
          </a:lstStyle>
          <a:p>
            <a:pPr lvl="0"/>
            <a:r>
              <a:rPr lang="en-US" dirty="0"/>
              <a:t> </a:t>
            </a:r>
          </a:p>
        </p:txBody>
      </p:sp>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19" name="Text Placeholder 18"/>
          <p:cNvSpPr>
            <a:spLocks noGrp="1"/>
          </p:cNvSpPr>
          <p:nvPr>
            <p:ph type="body" sz="quarter" idx="11" hasCustomPrompt="1"/>
          </p:nvPr>
        </p:nvSpPr>
        <p:spPr>
          <a:xfrm>
            <a:off x="6311900" y="4203700"/>
            <a:ext cx="11333700" cy="1012778"/>
          </a:xfrm>
          <a:custGeom>
            <a:avLst/>
            <a:gdLst>
              <a:gd name="connsiteX0" fmla="*/ 501668 w 11333700"/>
              <a:gd name="connsiteY0" fmla="*/ 0 h 1012778"/>
              <a:gd name="connsiteX1" fmla="*/ 1587390 w 11333700"/>
              <a:gd name="connsiteY1" fmla="*/ 0 h 1012778"/>
              <a:gd name="connsiteX2" fmla="*/ 1834550 w 11333700"/>
              <a:gd name="connsiteY2" fmla="*/ 45437 h 1012778"/>
              <a:gd name="connsiteX3" fmla="*/ 1947373 w 11333700"/>
              <a:gd name="connsiteY3" fmla="*/ 310928 h 1012778"/>
              <a:gd name="connsiteX4" fmla="*/ 11228806 w 11333700"/>
              <a:gd name="connsiteY4" fmla="*/ 310928 h 1012778"/>
              <a:gd name="connsiteX5" fmla="*/ 11333700 w 11333700"/>
              <a:gd name="connsiteY5" fmla="*/ 310928 h 1012778"/>
              <a:gd name="connsiteX6" fmla="*/ 11333700 w 11333700"/>
              <a:gd name="connsiteY6" fmla="*/ 481327 h 1012778"/>
              <a:gd name="connsiteX7" fmla="*/ 11333700 w 11333700"/>
              <a:gd name="connsiteY7" fmla="*/ 683263 h 1012778"/>
              <a:gd name="connsiteX8" fmla="*/ 11333700 w 11333700"/>
              <a:gd name="connsiteY8" fmla="*/ 907139 h 1012778"/>
              <a:gd name="connsiteX9" fmla="*/ 11333700 w 11333700"/>
              <a:gd name="connsiteY9" fmla="*/ 1012778 h 1012778"/>
              <a:gd name="connsiteX10" fmla="*/ 0 w 11333700"/>
              <a:gd name="connsiteY10" fmla="*/ 1012778 h 1012778"/>
              <a:gd name="connsiteX11" fmla="*/ 0 w 11333700"/>
              <a:gd name="connsiteY11" fmla="*/ 310928 h 1012778"/>
              <a:gd name="connsiteX12" fmla="*/ 110724 w 11333700"/>
              <a:gd name="connsiteY12" fmla="*/ 310928 h 1012778"/>
              <a:gd name="connsiteX13" fmla="*/ 254507 w 11333700"/>
              <a:gd name="connsiteY13" fmla="*/ 45437 h 1012778"/>
              <a:gd name="connsiteX14" fmla="*/ 501668 w 11333700"/>
              <a:gd name="connsiteY14" fmla="*/ 0 h 101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33700" h="1012778">
                <a:moveTo>
                  <a:pt x="501668" y="0"/>
                </a:moveTo>
                <a:lnTo>
                  <a:pt x="1587390" y="0"/>
                </a:lnTo>
                <a:cubicBezTo>
                  <a:pt x="1780500" y="0"/>
                  <a:pt x="1818808" y="0"/>
                  <a:pt x="1834550" y="45437"/>
                </a:cubicBezTo>
                <a:lnTo>
                  <a:pt x="1947373" y="310928"/>
                </a:lnTo>
                <a:cubicBezTo>
                  <a:pt x="1947373" y="310928"/>
                  <a:pt x="10197535" y="310928"/>
                  <a:pt x="11228806" y="310928"/>
                </a:cubicBezTo>
                <a:lnTo>
                  <a:pt x="11333700" y="310928"/>
                </a:lnTo>
                <a:lnTo>
                  <a:pt x="11333700" y="481327"/>
                </a:lnTo>
                <a:lnTo>
                  <a:pt x="11333700" y="683263"/>
                </a:lnTo>
                <a:lnTo>
                  <a:pt x="11333700" y="907139"/>
                </a:lnTo>
                <a:lnTo>
                  <a:pt x="11333700" y="1012778"/>
                </a:lnTo>
                <a:lnTo>
                  <a:pt x="0" y="1012778"/>
                </a:lnTo>
                <a:lnTo>
                  <a:pt x="0" y="310928"/>
                </a:lnTo>
                <a:lnTo>
                  <a:pt x="110724" y="310928"/>
                </a:lnTo>
                <a:lnTo>
                  <a:pt x="254507" y="45437"/>
                </a:lnTo>
                <a:cubicBezTo>
                  <a:pt x="273399" y="0"/>
                  <a:pt x="270250" y="0"/>
                  <a:pt x="501668" y="0"/>
                </a:cubicBezTo>
                <a:close/>
              </a:path>
            </a:pathLst>
          </a:custGeom>
          <a:solidFill>
            <a:srgbClr val="E4E4E4"/>
          </a:solidFill>
          <a:ln w="3175">
            <a:solidFill>
              <a:srgbClr val="E4E4E4"/>
            </a:solidFill>
          </a:ln>
        </p:spPr>
        <p:txBody>
          <a:bodyPr wrap="square">
            <a:noAutofit/>
          </a:bodyPr>
          <a:lstStyle>
            <a:lvl1pPr>
              <a:defRPr baseline="0"/>
            </a:lvl1pPr>
          </a:lstStyle>
          <a:p>
            <a:pPr lvl="0"/>
            <a:r>
              <a:rPr lang="en-US" dirty="0"/>
              <a:t> </a:t>
            </a:r>
          </a:p>
        </p:txBody>
      </p:sp>
      <p:sp>
        <p:nvSpPr>
          <p:cNvPr id="22" name="Text Placeholder 21"/>
          <p:cNvSpPr>
            <a:spLocks noGrp="1"/>
          </p:cNvSpPr>
          <p:nvPr>
            <p:ph type="body" sz="quarter" idx="12" hasCustomPrompt="1"/>
          </p:nvPr>
        </p:nvSpPr>
        <p:spPr>
          <a:xfrm>
            <a:off x="7289799" y="4114800"/>
            <a:ext cx="10086965" cy="966772"/>
          </a:xfrm>
          <a:custGeom>
            <a:avLst/>
            <a:gdLst>
              <a:gd name="connsiteX0" fmla="*/ 140494 w 10086965"/>
              <a:gd name="connsiteY0" fmla="*/ 647700 h 966772"/>
              <a:gd name="connsiteX1" fmla="*/ 280988 w 10086965"/>
              <a:gd name="connsiteY1" fmla="*/ 788194 h 966772"/>
              <a:gd name="connsiteX2" fmla="*/ 272181 w 10086965"/>
              <a:gd name="connsiteY2" fmla="*/ 836691 h 966772"/>
              <a:gd name="connsiteX3" fmla="*/ 233610 w 10086965"/>
              <a:gd name="connsiteY3" fmla="*/ 798029 h 966772"/>
              <a:gd name="connsiteX4" fmla="*/ 234156 w 10086965"/>
              <a:gd name="connsiteY4" fmla="*/ 788194 h 966772"/>
              <a:gd name="connsiteX5" fmla="*/ 140494 w 10086965"/>
              <a:gd name="connsiteY5" fmla="*/ 694545 h 966772"/>
              <a:gd name="connsiteX6" fmla="*/ 46818 w 10086965"/>
              <a:gd name="connsiteY6" fmla="*/ 788194 h 966772"/>
              <a:gd name="connsiteX7" fmla="*/ 140494 w 10086965"/>
              <a:gd name="connsiteY7" fmla="*/ 881870 h 966772"/>
              <a:gd name="connsiteX8" fmla="*/ 198799 w 10086965"/>
              <a:gd name="connsiteY8" fmla="*/ 861420 h 966772"/>
              <a:gd name="connsiteX9" fmla="*/ 198786 w 10086965"/>
              <a:gd name="connsiteY9" fmla="*/ 861550 h 966772"/>
              <a:gd name="connsiteX10" fmla="*/ 231958 w 10086965"/>
              <a:gd name="connsiteY10" fmla="*/ 894723 h 966772"/>
              <a:gd name="connsiteX11" fmla="*/ 140494 w 10086965"/>
              <a:gd name="connsiteY11" fmla="*/ 928688 h 966772"/>
              <a:gd name="connsiteX12" fmla="*/ 0 w 10086965"/>
              <a:gd name="connsiteY12" fmla="*/ 788194 h 966772"/>
              <a:gd name="connsiteX13" fmla="*/ 140494 w 10086965"/>
              <a:gd name="connsiteY13" fmla="*/ 647700 h 966772"/>
              <a:gd name="connsiteX14" fmla="*/ 590292 w 10086965"/>
              <a:gd name="connsiteY14" fmla="*/ 609600 h 966772"/>
              <a:gd name="connsiteX15" fmla="*/ 9859789 w 10086965"/>
              <a:gd name="connsiteY15" fmla="*/ 609600 h 966772"/>
              <a:gd name="connsiteX16" fmla="*/ 9903981 w 10086965"/>
              <a:gd name="connsiteY16" fmla="*/ 662534 h 966772"/>
              <a:gd name="connsiteX17" fmla="*/ 9903981 w 10086965"/>
              <a:gd name="connsiteY17" fmla="*/ 913805 h 966772"/>
              <a:gd name="connsiteX18" fmla="*/ 9859789 w 10086965"/>
              <a:gd name="connsiteY18" fmla="*/ 966772 h 966772"/>
              <a:gd name="connsiteX19" fmla="*/ 590292 w 10086965"/>
              <a:gd name="connsiteY19" fmla="*/ 966772 h 966772"/>
              <a:gd name="connsiteX20" fmla="*/ 546100 w 10086965"/>
              <a:gd name="connsiteY20" fmla="*/ 913805 h 966772"/>
              <a:gd name="connsiteX21" fmla="*/ 546100 w 10086965"/>
              <a:gd name="connsiteY21" fmla="*/ 662534 h 966772"/>
              <a:gd name="connsiteX22" fmla="*/ 590292 w 10086965"/>
              <a:gd name="connsiteY22" fmla="*/ 609600 h 966772"/>
              <a:gd name="connsiteX23" fmla="*/ 9996489 w 10086965"/>
              <a:gd name="connsiteY23" fmla="*/ 0 h 966772"/>
              <a:gd name="connsiteX24" fmla="*/ 10086965 w 10086965"/>
              <a:gd name="connsiteY24" fmla="*/ 90496 h 966772"/>
              <a:gd name="connsiteX25" fmla="*/ 9996489 w 10086965"/>
              <a:gd name="connsiteY25" fmla="*/ 180966 h 966772"/>
              <a:gd name="connsiteX26" fmla="*/ 9906001 w 10086965"/>
              <a:gd name="connsiteY26" fmla="*/ 90496 h 966772"/>
              <a:gd name="connsiteX27" fmla="*/ 9996489 w 10086965"/>
              <a:gd name="connsiteY27" fmla="*/ 0 h 966772"/>
              <a:gd name="connsiteX28" fmla="*/ 9704381 w 10086965"/>
              <a:gd name="connsiteY28" fmla="*/ 0 h 966772"/>
              <a:gd name="connsiteX29" fmla="*/ 9794865 w 10086965"/>
              <a:gd name="connsiteY29" fmla="*/ 90496 h 966772"/>
              <a:gd name="connsiteX30" fmla="*/ 9704381 w 10086965"/>
              <a:gd name="connsiteY30" fmla="*/ 180966 h 966772"/>
              <a:gd name="connsiteX31" fmla="*/ 9613901 w 10086965"/>
              <a:gd name="connsiteY31" fmla="*/ 90496 h 966772"/>
              <a:gd name="connsiteX32" fmla="*/ 9704381 w 10086965"/>
              <a:gd name="connsiteY32" fmla="*/ 0 h 966772"/>
              <a:gd name="connsiteX33" fmla="*/ 9425004 w 10086965"/>
              <a:gd name="connsiteY33" fmla="*/ 0 h 966772"/>
              <a:gd name="connsiteX34" fmla="*/ 9515477 w 10086965"/>
              <a:gd name="connsiteY34" fmla="*/ 90496 h 966772"/>
              <a:gd name="connsiteX35" fmla="*/ 9425004 w 10086965"/>
              <a:gd name="connsiteY35" fmla="*/ 180966 h 966772"/>
              <a:gd name="connsiteX36" fmla="*/ 9334500 w 10086965"/>
              <a:gd name="connsiteY36" fmla="*/ 90496 h 966772"/>
              <a:gd name="connsiteX37" fmla="*/ 9425004 w 10086965"/>
              <a:gd name="connsiteY37" fmla="*/ 0 h 966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086965" h="966772">
                <a:moveTo>
                  <a:pt x="140494" y="647700"/>
                </a:moveTo>
                <a:cubicBezTo>
                  <a:pt x="218091" y="647700"/>
                  <a:pt x="280988" y="710597"/>
                  <a:pt x="280988" y="788194"/>
                </a:cubicBezTo>
                <a:cubicBezTo>
                  <a:pt x="280988" y="805275"/>
                  <a:pt x="277762" y="821523"/>
                  <a:pt x="272181" y="836691"/>
                </a:cubicBezTo>
                <a:lnTo>
                  <a:pt x="233610" y="798029"/>
                </a:lnTo>
                <a:cubicBezTo>
                  <a:pt x="233948" y="794803"/>
                  <a:pt x="234156" y="791537"/>
                  <a:pt x="234156" y="788194"/>
                </a:cubicBezTo>
                <a:cubicBezTo>
                  <a:pt x="234156" y="736498"/>
                  <a:pt x="192164" y="694545"/>
                  <a:pt x="140494" y="694545"/>
                </a:cubicBezTo>
                <a:cubicBezTo>
                  <a:pt x="88784" y="694545"/>
                  <a:pt x="46818" y="736498"/>
                  <a:pt x="46818" y="788194"/>
                </a:cubicBezTo>
                <a:cubicBezTo>
                  <a:pt x="46818" y="839995"/>
                  <a:pt x="88784" y="881870"/>
                  <a:pt x="140494" y="881870"/>
                </a:cubicBezTo>
                <a:cubicBezTo>
                  <a:pt x="162517" y="881870"/>
                  <a:pt x="182785" y="874182"/>
                  <a:pt x="198799" y="861420"/>
                </a:cubicBezTo>
                <a:cubicBezTo>
                  <a:pt x="198799" y="861420"/>
                  <a:pt x="198786" y="861550"/>
                  <a:pt x="198786" y="861550"/>
                </a:cubicBezTo>
                <a:lnTo>
                  <a:pt x="231958" y="894723"/>
                </a:lnTo>
                <a:cubicBezTo>
                  <a:pt x="207332" y="915797"/>
                  <a:pt x="175474" y="928688"/>
                  <a:pt x="140494" y="928688"/>
                </a:cubicBezTo>
                <a:cubicBezTo>
                  <a:pt x="62871" y="928688"/>
                  <a:pt x="0" y="865804"/>
                  <a:pt x="0" y="788194"/>
                </a:cubicBezTo>
                <a:cubicBezTo>
                  <a:pt x="0" y="710597"/>
                  <a:pt x="62871" y="647700"/>
                  <a:pt x="140494" y="647700"/>
                </a:cubicBezTo>
                <a:close/>
                <a:moveTo>
                  <a:pt x="590292" y="609600"/>
                </a:moveTo>
                <a:lnTo>
                  <a:pt x="9859789" y="609600"/>
                </a:lnTo>
                <a:cubicBezTo>
                  <a:pt x="9884485" y="609600"/>
                  <a:pt x="9903981" y="633314"/>
                  <a:pt x="9903981" y="662534"/>
                </a:cubicBezTo>
                <a:cubicBezTo>
                  <a:pt x="9903981" y="662534"/>
                  <a:pt x="9903981" y="913805"/>
                  <a:pt x="9903981" y="913805"/>
                </a:cubicBezTo>
                <a:cubicBezTo>
                  <a:pt x="9903981" y="943042"/>
                  <a:pt x="9884485" y="966772"/>
                  <a:pt x="9859789" y="966772"/>
                </a:cubicBezTo>
                <a:lnTo>
                  <a:pt x="590292" y="966772"/>
                </a:lnTo>
                <a:cubicBezTo>
                  <a:pt x="566030" y="966772"/>
                  <a:pt x="546100" y="943042"/>
                  <a:pt x="546100" y="913805"/>
                </a:cubicBezTo>
                <a:lnTo>
                  <a:pt x="546100" y="662534"/>
                </a:lnTo>
                <a:cubicBezTo>
                  <a:pt x="546100" y="633314"/>
                  <a:pt x="566030" y="609600"/>
                  <a:pt x="590292" y="609600"/>
                </a:cubicBezTo>
                <a:close/>
                <a:moveTo>
                  <a:pt x="9996489" y="0"/>
                </a:moveTo>
                <a:cubicBezTo>
                  <a:pt x="10046505" y="0"/>
                  <a:pt x="10086965" y="40535"/>
                  <a:pt x="10086965" y="90496"/>
                </a:cubicBezTo>
                <a:cubicBezTo>
                  <a:pt x="10086965" y="140456"/>
                  <a:pt x="10046505" y="180966"/>
                  <a:pt x="9996489" y="180966"/>
                </a:cubicBezTo>
                <a:cubicBezTo>
                  <a:pt x="9946525" y="180966"/>
                  <a:pt x="9906001" y="140456"/>
                  <a:pt x="9906001" y="90496"/>
                </a:cubicBezTo>
                <a:cubicBezTo>
                  <a:pt x="9906001" y="40535"/>
                  <a:pt x="9946525" y="0"/>
                  <a:pt x="9996489" y="0"/>
                </a:cubicBezTo>
                <a:close/>
                <a:moveTo>
                  <a:pt x="9704381" y="0"/>
                </a:moveTo>
                <a:cubicBezTo>
                  <a:pt x="9754357" y="0"/>
                  <a:pt x="9794865" y="40535"/>
                  <a:pt x="9794865" y="90496"/>
                </a:cubicBezTo>
                <a:cubicBezTo>
                  <a:pt x="9794865" y="140456"/>
                  <a:pt x="9754357" y="180966"/>
                  <a:pt x="9704381" y="180966"/>
                </a:cubicBezTo>
                <a:cubicBezTo>
                  <a:pt x="9654401" y="180966"/>
                  <a:pt x="9613901" y="140456"/>
                  <a:pt x="9613901" y="90496"/>
                </a:cubicBezTo>
                <a:cubicBezTo>
                  <a:pt x="9613901" y="40535"/>
                  <a:pt x="9654401" y="0"/>
                  <a:pt x="9704381" y="0"/>
                </a:cubicBezTo>
                <a:close/>
                <a:moveTo>
                  <a:pt x="9425004" y="0"/>
                </a:moveTo>
                <a:cubicBezTo>
                  <a:pt x="9474940" y="0"/>
                  <a:pt x="9515477" y="40535"/>
                  <a:pt x="9515477" y="90496"/>
                </a:cubicBezTo>
                <a:cubicBezTo>
                  <a:pt x="9515477" y="140456"/>
                  <a:pt x="9474940" y="180966"/>
                  <a:pt x="9425004" y="180966"/>
                </a:cubicBezTo>
                <a:cubicBezTo>
                  <a:pt x="9375060" y="180966"/>
                  <a:pt x="9334500" y="140456"/>
                  <a:pt x="9334500" y="90496"/>
                </a:cubicBezTo>
                <a:cubicBezTo>
                  <a:pt x="9334500" y="40535"/>
                  <a:pt x="9375060" y="0"/>
                  <a:pt x="9425004" y="0"/>
                </a:cubicBezTo>
                <a:close/>
              </a:path>
            </a:pathLst>
          </a:custGeom>
          <a:solidFill>
            <a:srgbClr val="EEEEEE"/>
          </a:solidFill>
          <a:ln w="3175">
            <a:solidFill>
              <a:srgbClr val="EEEEEE"/>
            </a:solidFill>
          </a:ln>
        </p:spPr>
        <p:txBody>
          <a:bodyPr wrap="square">
            <a:noAutofit/>
          </a:bodyPr>
          <a:lstStyle>
            <a:lvl1pPr>
              <a:defRPr baseline="0"/>
            </a:lvl1pPr>
          </a:lstStyle>
          <a:p>
            <a:pPr lvl="0"/>
            <a:r>
              <a:rPr lang="en-US" dirty="0"/>
              <a:t> </a:t>
            </a:r>
          </a:p>
        </p:txBody>
      </p:sp>
      <p:sp>
        <p:nvSpPr>
          <p:cNvPr id="9" name="AutoShape 7"/>
          <p:cNvSpPr>
            <a:spLocks/>
          </p:cNvSpPr>
          <p:nvPr/>
        </p:nvSpPr>
        <p:spPr bwMode="auto">
          <a:xfrm>
            <a:off x="7480300" y="4902200"/>
            <a:ext cx="120650"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15066" y="18404"/>
                </a:lnTo>
                <a:cubicBezTo>
                  <a:pt x="15066" y="18404"/>
                  <a:pt x="14154" y="21599"/>
                  <a:pt x="11451" y="21599"/>
                </a:cubicBezTo>
                <a:cubicBezTo>
                  <a:pt x="8897" y="21599"/>
                  <a:pt x="7509" y="18366"/>
                  <a:pt x="7509" y="18366"/>
                </a:cubicBezTo>
                <a:cubicBezTo>
                  <a:pt x="7509" y="18366"/>
                  <a:pt x="0" y="0"/>
                  <a:pt x="0" y="0"/>
                </a:cubicBezTo>
                <a:close/>
              </a:path>
            </a:pathLst>
          </a:custGeom>
          <a:solidFill>
            <a:srgbClr val="EEEEEE"/>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Tree>
    <p:extLst>
      <p:ext uri="{BB962C8B-B14F-4D97-AF65-F5344CB8AC3E}">
        <p14:creationId xmlns:p14="http://schemas.microsoft.com/office/powerpoint/2010/main" val="3852091233"/>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preserve="1">
  <p:cSld name="site placeholder 2">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5" name="Picture Placeholder 4"/>
          <p:cNvSpPr>
            <a:spLocks noGrp="1"/>
          </p:cNvSpPr>
          <p:nvPr>
            <p:ph type="pic" sz="quarter" idx="14" hasCustomPrompt="1"/>
          </p:nvPr>
        </p:nvSpPr>
        <p:spPr>
          <a:xfrm>
            <a:off x="1676400" y="5170471"/>
            <a:ext cx="10230466"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6" name="Picture Placeholder 5"/>
          <p:cNvSpPr>
            <a:spLocks noGrp="1"/>
          </p:cNvSpPr>
          <p:nvPr>
            <p:ph type="pic" sz="quarter" idx="15" hasCustomPrompt="1"/>
          </p:nvPr>
        </p:nvSpPr>
        <p:spPr>
          <a:xfrm>
            <a:off x="12477134" y="5170471"/>
            <a:ext cx="10230465"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Tree>
    <p:extLst>
      <p:ext uri="{BB962C8B-B14F-4D97-AF65-F5344CB8AC3E}">
        <p14:creationId xmlns:p14="http://schemas.microsoft.com/office/powerpoint/2010/main" val="4152231632"/>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showMasterSp="0" preserve="1">
  <p:cSld name="site placeholder 3">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8" name="Picture Placeholder 5"/>
          <p:cNvSpPr>
            <a:spLocks noGrp="1"/>
          </p:cNvSpPr>
          <p:nvPr>
            <p:ph type="pic" sz="quarter" idx="14"/>
          </p:nvPr>
        </p:nvSpPr>
        <p:spPr>
          <a:xfrm>
            <a:off x="2743199" y="4354869"/>
            <a:ext cx="12673013" cy="642729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9" name="Picture Placeholder 6"/>
          <p:cNvSpPr>
            <a:spLocks noGrp="1"/>
          </p:cNvSpPr>
          <p:nvPr>
            <p:ph type="pic" sz="quarter" idx="15"/>
          </p:nvPr>
        </p:nvSpPr>
        <p:spPr>
          <a:xfrm>
            <a:off x="15875001" y="3571740"/>
            <a:ext cx="5918199" cy="301356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10" name="Picture Placeholder 7"/>
          <p:cNvSpPr>
            <a:spLocks noGrp="1"/>
          </p:cNvSpPr>
          <p:nvPr>
            <p:ph type="pic" sz="quarter" idx="16"/>
          </p:nvPr>
        </p:nvSpPr>
        <p:spPr>
          <a:xfrm>
            <a:off x="15901988" y="7804617"/>
            <a:ext cx="5918200" cy="300149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Tree>
    <p:extLst>
      <p:ext uri="{BB962C8B-B14F-4D97-AF65-F5344CB8AC3E}">
        <p14:creationId xmlns:p14="http://schemas.microsoft.com/office/powerpoint/2010/main" val="691453413"/>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preserve="1">
  <p:cSld name="site placeholder 4">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04648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1823430947"/>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preserve="1">
  <p:cSld name="site placeholder 5">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2585906"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8212026"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2580450447"/>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preserve="1">
  <p:cSld name="site placeholder 7">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4488160"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10114280" y="4648200"/>
            <a:ext cx="3514725" cy="6242050"/>
          </a:xfrm>
          <a:prstGeom prst="rect">
            <a:avLst/>
          </a:prstGeom>
        </p:spPr>
        <p:txBody>
          <a:bodyPr/>
          <a:lstStyle/>
          <a:p>
            <a:r>
              <a:rPr lang="en-US" dirty="0"/>
              <a:t> </a:t>
            </a:r>
          </a:p>
        </p:txBody>
      </p:sp>
      <p:sp>
        <p:nvSpPr>
          <p:cNvPr id="6" name="Picture Placeholder 3"/>
          <p:cNvSpPr>
            <a:spLocks noGrp="1"/>
          </p:cNvSpPr>
          <p:nvPr>
            <p:ph type="pic" sz="quarter" idx="12" hasCustomPrompt="1"/>
          </p:nvPr>
        </p:nvSpPr>
        <p:spPr>
          <a:xfrm>
            <a:off x="57404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40200423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ite placeholder 1">
    <p:spTree>
      <p:nvGrpSpPr>
        <p:cNvPr id="1" name=""/>
        <p:cNvGrpSpPr/>
        <p:nvPr/>
      </p:nvGrpSpPr>
      <p:grpSpPr>
        <a:xfrm>
          <a:off x="0" y="0"/>
          <a:ext cx="0" cy="0"/>
          <a:chOff x="0" y="0"/>
          <a:chExt cx="0" cy="0"/>
        </a:xfrm>
      </p:grpSpPr>
      <p:sp>
        <p:nvSpPr>
          <p:cNvPr id="29" name="Picture Placeholder 28"/>
          <p:cNvSpPr>
            <a:spLocks noGrp="1"/>
          </p:cNvSpPr>
          <p:nvPr>
            <p:ph type="pic" sz="quarter" idx="14" hasCustomPrompt="1"/>
          </p:nvPr>
        </p:nvSpPr>
        <p:spPr>
          <a:xfrm>
            <a:off x="6311376" y="5170471"/>
            <a:ext cx="11334224" cy="574830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15" name="Text Placeholder 14"/>
          <p:cNvSpPr>
            <a:spLocks noGrp="1"/>
          </p:cNvSpPr>
          <p:nvPr>
            <p:ph type="body" sz="quarter" idx="10" hasCustomPrompt="1"/>
          </p:nvPr>
        </p:nvSpPr>
        <p:spPr>
          <a:xfrm>
            <a:off x="6311902" y="3873500"/>
            <a:ext cx="11334223" cy="1343025"/>
          </a:xfrm>
          <a:custGeom>
            <a:avLst/>
            <a:gdLst>
              <a:gd name="connsiteX0" fmla="*/ 197308 w 11334223"/>
              <a:gd name="connsiteY0" fmla="*/ 0 h 1343025"/>
              <a:gd name="connsiteX1" fmla="*/ 11136915 w 11334223"/>
              <a:gd name="connsiteY1" fmla="*/ 0 h 1343025"/>
              <a:gd name="connsiteX2" fmla="*/ 11334223 w 11334223"/>
              <a:gd name="connsiteY2" fmla="*/ 197186 h 1343025"/>
              <a:gd name="connsiteX3" fmla="*/ 11334223 w 11334223"/>
              <a:gd name="connsiteY3" fmla="*/ 202011 h 1343025"/>
              <a:gd name="connsiteX4" fmla="*/ 11334223 w 11334223"/>
              <a:gd name="connsiteY4" fmla="*/ 216283 h 1343025"/>
              <a:gd name="connsiteX5" fmla="*/ 11334223 w 11334223"/>
              <a:gd name="connsiteY5" fmla="*/ 239696 h 1343025"/>
              <a:gd name="connsiteX6" fmla="*/ 11334223 w 11334223"/>
              <a:gd name="connsiteY6" fmla="*/ 271947 h 1343025"/>
              <a:gd name="connsiteX7" fmla="*/ 11334223 w 11334223"/>
              <a:gd name="connsiteY7" fmla="*/ 312730 h 1343025"/>
              <a:gd name="connsiteX8" fmla="*/ 11334223 w 11334223"/>
              <a:gd name="connsiteY8" fmla="*/ 361742 h 1343025"/>
              <a:gd name="connsiteX9" fmla="*/ 11334223 w 11334223"/>
              <a:gd name="connsiteY9" fmla="*/ 418676 h 1343025"/>
              <a:gd name="connsiteX10" fmla="*/ 11334223 w 11334223"/>
              <a:gd name="connsiteY10" fmla="*/ 483228 h 1343025"/>
              <a:gd name="connsiteX11" fmla="*/ 11334223 w 11334223"/>
              <a:gd name="connsiteY11" fmla="*/ 633969 h 1343025"/>
              <a:gd name="connsiteX12" fmla="*/ 11334223 w 11334223"/>
              <a:gd name="connsiteY12" fmla="*/ 811527 h 1343025"/>
              <a:gd name="connsiteX13" fmla="*/ 11334223 w 11334223"/>
              <a:gd name="connsiteY13" fmla="*/ 1013463 h 1343025"/>
              <a:gd name="connsiteX14" fmla="*/ 11334223 w 11334223"/>
              <a:gd name="connsiteY14" fmla="*/ 1237339 h 1343025"/>
              <a:gd name="connsiteX15" fmla="*/ 11334223 w 11334223"/>
              <a:gd name="connsiteY15" fmla="*/ 1343025 h 1343025"/>
              <a:gd name="connsiteX16" fmla="*/ 0 w 11334223"/>
              <a:gd name="connsiteY16" fmla="*/ 1343025 h 1343025"/>
              <a:gd name="connsiteX17" fmla="*/ 0 w 11334223"/>
              <a:gd name="connsiteY17" fmla="*/ 197186 h 1343025"/>
              <a:gd name="connsiteX18" fmla="*/ 197308 w 11334223"/>
              <a:gd name="connsiteY18" fmla="*/ 0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34223" h="1343025">
                <a:moveTo>
                  <a:pt x="197308" y="0"/>
                </a:moveTo>
                <a:lnTo>
                  <a:pt x="11136915" y="0"/>
                </a:lnTo>
                <a:cubicBezTo>
                  <a:pt x="11246065" y="0"/>
                  <a:pt x="11334223" y="88146"/>
                  <a:pt x="11334223" y="197186"/>
                </a:cubicBezTo>
                <a:lnTo>
                  <a:pt x="11334223" y="202011"/>
                </a:lnTo>
                <a:lnTo>
                  <a:pt x="11334223" y="216283"/>
                </a:lnTo>
                <a:lnTo>
                  <a:pt x="11334223" y="239696"/>
                </a:lnTo>
                <a:lnTo>
                  <a:pt x="11334223" y="271947"/>
                </a:lnTo>
                <a:lnTo>
                  <a:pt x="11334223" y="312730"/>
                </a:lnTo>
                <a:lnTo>
                  <a:pt x="11334223" y="361742"/>
                </a:lnTo>
                <a:lnTo>
                  <a:pt x="11334223" y="418676"/>
                </a:lnTo>
                <a:lnTo>
                  <a:pt x="11334223" y="483228"/>
                </a:lnTo>
                <a:lnTo>
                  <a:pt x="11334223" y="633969"/>
                </a:lnTo>
                <a:lnTo>
                  <a:pt x="11334223" y="811527"/>
                </a:lnTo>
                <a:lnTo>
                  <a:pt x="11334223" y="1013463"/>
                </a:lnTo>
                <a:lnTo>
                  <a:pt x="11334223" y="1237339"/>
                </a:lnTo>
                <a:lnTo>
                  <a:pt x="11334223" y="1343025"/>
                </a:lnTo>
                <a:lnTo>
                  <a:pt x="0" y="1343025"/>
                </a:lnTo>
                <a:lnTo>
                  <a:pt x="0" y="197186"/>
                </a:lnTo>
                <a:cubicBezTo>
                  <a:pt x="0" y="88146"/>
                  <a:pt x="88158" y="0"/>
                  <a:pt x="197308" y="0"/>
                </a:cubicBezTo>
                <a:close/>
              </a:path>
            </a:pathLst>
          </a:custGeom>
          <a:solidFill>
            <a:srgbClr val="CFCFCF"/>
          </a:solidFill>
          <a:ln w="3175">
            <a:solidFill>
              <a:srgbClr val="CFCFCF"/>
            </a:solidFill>
          </a:ln>
        </p:spPr>
        <p:txBody>
          <a:bodyPr wrap="square">
            <a:noAutofit/>
          </a:bodyPr>
          <a:lstStyle>
            <a:lvl1pPr>
              <a:defRPr baseline="0"/>
            </a:lvl1pPr>
          </a:lstStyle>
          <a:p>
            <a:pPr lvl="0"/>
            <a:r>
              <a:rPr lang="en-US" dirty="0"/>
              <a:t> </a:t>
            </a:r>
          </a:p>
        </p:txBody>
      </p:sp>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19" name="Text Placeholder 18"/>
          <p:cNvSpPr>
            <a:spLocks noGrp="1"/>
          </p:cNvSpPr>
          <p:nvPr>
            <p:ph type="body" sz="quarter" idx="11" hasCustomPrompt="1"/>
          </p:nvPr>
        </p:nvSpPr>
        <p:spPr>
          <a:xfrm>
            <a:off x="6311900" y="4203700"/>
            <a:ext cx="11333700" cy="1012778"/>
          </a:xfrm>
          <a:custGeom>
            <a:avLst/>
            <a:gdLst>
              <a:gd name="connsiteX0" fmla="*/ 501668 w 11333700"/>
              <a:gd name="connsiteY0" fmla="*/ 0 h 1012778"/>
              <a:gd name="connsiteX1" fmla="*/ 1587390 w 11333700"/>
              <a:gd name="connsiteY1" fmla="*/ 0 h 1012778"/>
              <a:gd name="connsiteX2" fmla="*/ 1834550 w 11333700"/>
              <a:gd name="connsiteY2" fmla="*/ 45437 h 1012778"/>
              <a:gd name="connsiteX3" fmla="*/ 1947373 w 11333700"/>
              <a:gd name="connsiteY3" fmla="*/ 310928 h 1012778"/>
              <a:gd name="connsiteX4" fmla="*/ 11228806 w 11333700"/>
              <a:gd name="connsiteY4" fmla="*/ 310928 h 1012778"/>
              <a:gd name="connsiteX5" fmla="*/ 11333700 w 11333700"/>
              <a:gd name="connsiteY5" fmla="*/ 310928 h 1012778"/>
              <a:gd name="connsiteX6" fmla="*/ 11333700 w 11333700"/>
              <a:gd name="connsiteY6" fmla="*/ 481327 h 1012778"/>
              <a:gd name="connsiteX7" fmla="*/ 11333700 w 11333700"/>
              <a:gd name="connsiteY7" fmla="*/ 683263 h 1012778"/>
              <a:gd name="connsiteX8" fmla="*/ 11333700 w 11333700"/>
              <a:gd name="connsiteY8" fmla="*/ 907139 h 1012778"/>
              <a:gd name="connsiteX9" fmla="*/ 11333700 w 11333700"/>
              <a:gd name="connsiteY9" fmla="*/ 1012778 h 1012778"/>
              <a:gd name="connsiteX10" fmla="*/ 0 w 11333700"/>
              <a:gd name="connsiteY10" fmla="*/ 1012778 h 1012778"/>
              <a:gd name="connsiteX11" fmla="*/ 0 w 11333700"/>
              <a:gd name="connsiteY11" fmla="*/ 310928 h 1012778"/>
              <a:gd name="connsiteX12" fmla="*/ 110724 w 11333700"/>
              <a:gd name="connsiteY12" fmla="*/ 310928 h 1012778"/>
              <a:gd name="connsiteX13" fmla="*/ 254507 w 11333700"/>
              <a:gd name="connsiteY13" fmla="*/ 45437 h 1012778"/>
              <a:gd name="connsiteX14" fmla="*/ 501668 w 11333700"/>
              <a:gd name="connsiteY14" fmla="*/ 0 h 101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33700" h="1012778">
                <a:moveTo>
                  <a:pt x="501668" y="0"/>
                </a:moveTo>
                <a:lnTo>
                  <a:pt x="1587390" y="0"/>
                </a:lnTo>
                <a:cubicBezTo>
                  <a:pt x="1780500" y="0"/>
                  <a:pt x="1818808" y="0"/>
                  <a:pt x="1834550" y="45437"/>
                </a:cubicBezTo>
                <a:lnTo>
                  <a:pt x="1947373" y="310928"/>
                </a:lnTo>
                <a:cubicBezTo>
                  <a:pt x="1947373" y="310928"/>
                  <a:pt x="10197535" y="310928"/>
                  <a:pt x="11228806" y="310928"/>
                </a:cubicBezTo>
                <a:lnTo>
                  <a:pt x="11333700" y="310928"/>
                </a:lnTo>
                <a:lnTo>
                  <a:pt x="11333700" y="481327"/>
                </a:lnTo>
                <a:lnTo>
                  <a:pt x="11333700" y="683263"/>
                </a:lnTo>
                <a:lnTo>
                  <a:pt x="11333700" y="907139"/>
                </a:lnTo>
                <a:lnTo>
                  <a:pt x="11333700" y="1012778"/>
                </a:lnTo>
                <a:lnTo>
                  <a:pt x="0" y="1012778"/>
                </a:lnTo>
                <a:lnTo>
                  <a:pt x="0" y="310928"/>
                </a:lnTo>
                <a:lnTo>
                  <a:pt x="110724" y="310928"/>
                </a:lnTo>
                <a:lnTo>
                  <a:pt x="254507" y="45437"/>
                </a:lnTo>
                <a:cubicBezTo>
                  <a:pt x="273399" y="0"/>
                  <a:pt x="270250" y="0"/>
                  <a:pt x="501668" y="0"/>
                </a:cubicBezTo>
                <a:close/>
              </a:path>
            </a:pathLst>
          </a:custGeom>
          <a:solidFill>
            <a:srgbClr val="E4E4E4"/>
          </a:solidFill>
          <a:ln w="3175">
            <a:solidFill>
              <a:srgbClr val="E4E4E4"/>
            </a:solidFill>
          </a:ln>
        </p:spPr>
        <p:txBody>
          <a:bodyPr wrap="square">
            <a:noAutofit/>
          </a:bodyPr>
          <a:lstStyle>
            <a:lvl1pPr>
              <a:defRPr baseline="0"/>
            </a:lvl1pPr>
          </a:lstStyle>
          <a:p>
            <a:pPr lvl="0"/>
            <a:r>
              <a:rPr lang="en-US" dirty="0"/>
              <a:t> </a:t>
            </a:r>
          </a:p>
        </p:txBody>
      </p:sp>
      <p:sp>
        <p:nvSpPr>
          <p:cNvPr id="22" name="Text Placeholder 21"/>
          <p:cNvSpPr>
            <a:spLocks noGrp="1"/>
          </p:cNvSpPr>
          <p:nvPr>
            <p:ph type="body" sz="quarter" idx="12" hasCustomPrompt="1"/>
          </p:nvPr>
        </p:nvSpPr>
        <p:spPr>
          <a:xfrm>
            <a:off x="7289799" y="4114800"/>
            <a:ext cx="10086965" cy="966772"/>
          </a:xfrm>
          <a:custGeom>
            <a:avLst/>
            <a:gdLst>
              <a:gd name="connsiteX0" fmla="*/ 140494 w 10086965"/>
              <a:gd name="connsiteY0" fmla="*/ 647700 h 966772"/>
              <a:gd name="connsiteX1" fmla="*/ 280988 w 10086965"/>
              <a:gd name="connsiteY1" fmla="*/ 788194 h 966772"/>
              <a:gd name="connsiteX2" fmla="*/ 272181 w 10086965"/>
              <a:gd name="connsiteY2" fmla="*/ 836691 h 966772"/>
              <a:gd name="connsiteX3" fmla="*/ 233610 w 10086965"/>
              <a:gd name="connsiteY3" fmla="*/ 798029 h 966772"/>
              <a:gd name="connsiteX4" fmla="*/ 234156 w 10086965"/>
              <a:gd name="connsiteY4" fmla="*/ 788194 h 966772"/>
              <a:gd name="connsiteX5" fmla="*/ 140494 w 10086965"/>
              <a:gd name="connsiteY5" fmla="*/ 694545 h 966772"/>
              <a:gd name="connsiteX6" fmla="*/ 46818 w 10086965"/>
              <a:gd name="connsiteY6" fmla="*/ 788194 h 966772"/>
              <a:gd name="connsiteX7" fmla="*/ 140494 w 10086965"/>
              <a:gd name="connsiteY7" fmla="*/ 881870 h 966772"/>
              <a:gd name="connsiteX8" fmla="*/ 198799 w 10086965"/>
              <a:gd name="connsiteY8" fmla="*/ 861420 h 966772"/>
              <a:gd name="connsiteX9" fmla="*/ 198786 w 10086965"/>
              <a:gd name="connsiteY9" fmla="*/ 861550 h 966772"/>
              <a:gd name="connsiteX10" fmla="*/ 231958 w 10086965"/>
              <a:gd name="connsiteY10" fmla="*/ 894723 h 966772"/>
              <a:gd name="connsiteX11" fmla="*/ 140494 w 10086965"/>
              <a:gd name="connsiteY11" fmla="*/ 928688 h 966772"/>
              <a:gd name="connsiteX12" fmla="*/ 0 w 10086965"/>
              <a:gd name="connsiteY12" fmla="*/ 788194 h 966772"/>
              <a:gd name="connsiteX13" fmla="*/ 140494 w 10086965"/>
              <a:gd name="connsiteY13" fmla="*/ 647700 h 966772"/>
              <a:gd name="connsiteX14" fmla="*/ 590292 w 10086965"/>
              <a:gd name="connsiteY14" fmla="*/ 609600 h 966772"/>
              <a:gd name="connsiteX15" fmla="*/ 9859789 w 10086965"/>
              <a:gd name="connsiteY15" fmla="*/ 609600 h 966772"/>
              <a:gd name="connsiteX16" fmla="*/ 9903981 w 10086965"/>
              <a:gd name="connsiteY16" fmla="*/ 662534 h 966772"/>
              <a:gd name="connsiteX17" fmla="*/ 9903981 w 10086965"/>
              <a:gd name="connsiteY17" fmla="*/ 913805 h 966772"/>
              <a:gd name="connsiteX18" fmla="*/ 9859789 w 10086965"/>
              <a:gd name="connsiteY18" fmla="*/ 966772 h 966772"/>
              <a:gd name="connsiteX19" fmla="*/ 590292 w 10086965"/>
              <a:gd name="connsiteY19" fmla="*/ 966772 h 966772"/>
              <a:gd name="connsiteX20" fmla="*/ 546100 w 10086965"/>
              <a:gd name="connsiteY20" fmla="*/ 913805 h 966772"/>
              <a:gd name="connsiteX21" fmla="*/ 546100 w 10086965"/>
              <a:gd name="connsiteY21" fmla="*/ 662534 h 966772"/>
              <a:gd name="connsiteX22" fmla="*/ 590292 w 10086965"/>
              <a:gd name="connsiteY22" fmla="*/ 609600 h 966772"/>
              <a:gd name="connsiteX23" fmla="*/ 9996489 w 10086965"/>
              <a:gd name="connsiteY23" fmla="*/ 0 h 966772"/>
              <a:gd name="connsiteX24" fmla="*/ 10086965 w 10086965"/>
              <a:gd name="connsiteY24" fmla="*/ 90496 h 966772"/>
              <a:gd name="connsiteX25" fmla="*/ 9996489 w 10086965"/>
              <a:gd name="connsiteY25" fmla="*/ 180966 h 966772"/>
              <a:gd name="connsiteX26" fmla="*/ 9906001 w 10086965"/>
              <a:gd name="connsiteY26" fmla="*/ 90496 h 966772"/>
              <a:gd name="connsiteX27" fmla="*/ 9996489 w 10086965"/>
              <a:gd name="connsiteY27" fmla="*/ 0 h 966772"/>
              <a:gd name="connsiteX28" fmla="*/ 9704381 w 10086965"/>
              <a:gd name="connsiteY28" fmla="*/ 0 h 966772"/>
              <a:gd name="connsiteX29" fmla="*/ 9794865 w 10086965"/>
              <a:gd name="connsiteY29" fmla="*/ 90496 h 966772"/>
              <a:gd name="connsiteX30" fmla="*/ 9704381 w 10086965"/>
              <a:gd name="connsiteY30" fmla="*/ 180966 h 966772"/>
              <a:gd name="connsiteX31" fmla="*/ 9613901 w 10086965"/>
              <a:gd name="connsiteY31" fmla="*/ 90496 h 966772"/>
              <a:gd name="connsiteX32" fmla="*/ 9704381 w 10086965"/>
              <a:gd name="connsiteY32" fmla="*/ 0 h 966772"/>
              <a:gd name="connsiteX33" fmla="*/ 9425004 w 10086965"/>
              <a:gd name="connsiteY33" fmla="*/ 0 h 966772"/>
              <a:gd name="connsiteX34" fmla="*/ 9515477 w 10086965"/>
              <a:gd name="connsiteY34" fmla="*/ 90496 h 966772"/>
              <a:gd name="connsiteX35" fmla="*/ 9425004 w 10086965"/>
              <a:gd name="connsiteY35" fmla="*/ 180966 h 966772"/>
              <a:gd name="connsiteX36" fmla="*/ 9334500 w 10086965"/>
              <a:gd name="connsiteY36" fmla="*/ 90496 h 966772"/>
              <a:gd name="connsiteX37" fmla="*/ 9425004 w 10086965"/>
              <a:gd name="connsiteY37" fmla="*/ 0 h 966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086965" h="966772">
                <a:moveTo>
                  <a:pt x="140494" y="647700"/>
                </a:moveTo>
                <a:cubicBezTo>
                  <a:pt x="218091" y="647700"/>
                  <a:pt x="280988" y="710597"/>
                  <a:pt x="280988" y="788194"/>
                </a:cubicBezTo>
                <a:cubicBezTo>
                  <a:pt x="280988" y="805275"/>
                  <a:pt x="277762" y="821523"/>
                  <a:pt x="272181" y="836691"/>
                </a:cubicBezTo>
                <a:lnTo>
                  <a:pt x="233610" y="798029"/>
                </a:lnTo>
                <a:cubicBezTo>
                  <a:pt x="233948" y="794803"/>
                  <a:pt x="234156" y="791537"/>
                  <a:pt x="234156" y="788194"/>
                </a:cubicBezTo>
                <a:cubicBezTo>
                  <a:pt x="234156" y="736498"/>
                  <a:pt x="192164" y="694545"/>
                  <a:pt x="140494" y="694545"/>
                </a:cubicBezTo>
                <a:cubicBezTo>
                  <a:pt x="88784" y="694545"/>
                  <a:pt x="46818" y="736498"/>
                  <a:pt x="46818" y="788194"/>
                </a:cubicBezTo>
                <a:cubicBezTo>
                  <a:pt x="46818" y="839995"/>
                  <a:pt x="88784" y="881870"/>
                  <a:pt x="140494" y="881870"/>
                </a:cubicBezTo>
                <a:cubicBezTo>
                  <a:pt x="162517" y="881870"/>
                  <a:pt x="182785" y="874182"/>
                  <a:pt x="198799" y="861420"/>
                </a:cubicBezTo>
                <a:cubicBezTo>
                  <a:pt x="198799" y="861420"/>
                  <a:pt x="198786" y="861550"/>
                  <a:pt x="198786" y="861550"/>
                </a:cubicBezTo>
                <a:lnTo>
                  <a:pt x="231958" y="894723"/>
                </a:lnTo>
                <a:cubicBezTo>
                  <a:pt x="207332" y="915797"/>
                  <a:pt x="175474" y="928688"/>
                  <a:pt x="140494" y="928688"/>
                </a:cubicBezTo>
                <a:cubicBezTo>
                  <a:pt x="62871" y="928688"/>
                  <a:pt x="0" y="865804"/>
                  <a:pt x="0" y="788194"/>
                </a:cubicBezTo>
                <a:cubicBezTo>
                  <a:pt x="0" y="710597"/>
                  <a:pt x="62871" y="647700"/>
                  <a:pt x="140494" y="647700"/>
                </a:cubicBezTo>
                <a:close/>
                <a:moveTo>
                  <a:pt x="590292" y="609600"/>
                </a:moveTo>
                <a:lnTo>
                  <a:pt x="9859789" y="609600"/>
                </a:lnTo>
                <a:cubicBezTo>
                  <a:pt x="9884485" y="609600"/>
                  <a:pt x="9903981" y="633314"/>
                  <a:pt x="9903981" y="662534"/>
                </a:cubicBezTo>
                <a:cubicBezTo>
                  <a:pt x="9903981" y="662534"/>
                  <a:pt x="9903981" y="913805"/>
                  <a:pt x="9903981" y="913805"/>
                </a:cubicBezTo>
                <a:cubicBezTo>
                  <a:pt x="9903981" y="943042"/>
                  <a:pt x="9884485" y="966772"/>
                  <a:pt x="9859789" y="966772"/>
                </a:cubicBezTo>
                <a:lnTo>
                  <a:pt x="590292" y="966772"/>
                </a:lnTo>
                <a:cubicBezTo>
                  <a:pt x="566030" y="966772"/>
                  <a:pt x="546100" y="943042"/>
                  <a:pt x="546100" y="913805"/>
                </a:cubicBezTo>
                <a:lnTo>
                  <a:pt x="546100" y="662534"/>
                </a:lnTo>
                <a:cubicBezTo>
                  <a:pt x="546100" y="633314"/>
                  <a:pt x="566030" y="609600"/>
                  <a:pt x="590292" y="609600"/>
                </a:cubicBezTo>
                <a:close/>
                <a:moveTo>
                  <a:pt x="9996489" y="0"/>
                </a:moveTo>
                <a:cubicBezTo>
                  <a:pt x="10046505" y="0"/>
                  <a:pt x="10086965" y="40535"/>
                  <a:pt x="10086965" y="90496"/>
                </a:cubicBezTo>
                <a:cubicBezTo>
                  <a:pt x="10086965" y="140456"/>
                  <a:pt x="10046505" y="180966"/>
                  <a:pt x="9996489" y="180966"/>
                </a:cubicBezTo>
                <a:cubicBezTo>
                  <a:pt x="9946525" y="180966"/>
                  <a:pt x="9906001" y="140456"/>
                  <a:pt x="9906001" y="90496"/>
                </a:cubicBezTo>
                <a:cubicBezTo>
                  <a:pt x="9906001" y="40535"/>
                  <a:pt x="9946525" y="0"/>
                  <a:pt x="9996489" y="0"/>
                </a:cubicBezTo>
                <a:close/>
                <a:moveTo>
                  <a:pt x="9704381" y="0"/>
                </a:moveTo>
                <a:cubicBezTo>
                  <a:pt x="9754357" y="0"/>
                  <a:pt x="9794865" y="40535"/>
                  <a:pt x="9794865" y="90496"/>
                </a:cubicBezTo>
                <a:cubicBezTo>
                  <a:pt x="9794865" y="140456"/>
                  <a:pt x="9754357" y="180966"/>
                  <a:pt x="9704381" y="180966"/>
                </a:cubicBezTo>
                <a:cubicBezTo>
                  <a:pt x="9654401" y="180966"/>
                  <a:pt x="9613901" y="140456"/>
                  <a:pt x="9613901" y="90496"/>
                </a:cubicBezTo>
                <a:cubicBezTo>
                  <a:pt x="9613901" y="40535"/>
                  <a:pt x="9654401" y="0"/>
                  <a:pt x="9704381" y="0"/>
                </a:cubicBezTo>
                <a:close/>
                <a:moveTo>
                  <a:pt x="9425004" y="0"/>
                </a:moveTo>
                <a:cubicBezTo>
                  <a:pt x="9474940" y="0"/>
                  <a:pt x="9515477" y="40535"/>
                  <a:pt x="9515477" y="90496"/>
                </a:cubicBezTo>
                <a:cubicBezTo>
                  <a:pt x="9515477" y="140456"/>
                  <a:pt x="9474940" y="180966"/>
                  <a:pt x="9425004" y="180966"/>
                </a:cubicBezTo>
                <a:cubicBezTo>
                  <a:pt x="9375060" y="180966"/>
                  <a:pt x="9334500" y="140456"/>
                  <a:pt x="9334500" y="90496"/>
                </a:cubicBezTo>
                <a:cubicBezTo>
                  <a:pt x="9334500" y="40535"/>
                  <a:pt x="9375060" y="0"/>
                  <a:pt x="9425004" y="0"/>
                </a:cubicBezTo>
                <a:close/>
              </a:path>
            </a:pathLst>
          </a:custGeom>
          <a:solidFill>
            <a:srgbClr val="EEEEEE"/>
          </a:solidFill>
          <a:ln w="3175">
            <a:solidFill>
              <a:srgbClr val="EEEEEE"/>
            </a:solidFill>
          </a:ln>
        </p:spPr>
        <p:txBody>
          <a:bodyPr wrap="square">
            <a:noAutofit/>
          </a:bodyPr>
          <a:lstStyle>
            <a:lvl1pPr>
              <a:defRPr baseline="0"/>
            </a:lvl1pPr>
          </a:lstStyle>
          <a:p>
            <a:pPr lvl="0"/>
            <a:r>
              <a:rPr lang="en-US" dirty="0"/>
              <a:t> </a:t>
            </a:r>
          </a:p>
        </p:txBody>
      </p:sp>
      <p:sp>
        <p:nvSpPr>
          <p:cNvPr id="9" name="AutoShape 7"/>
          <p:cNvSpPr>
            <a:spLocks/>
          </p:cNvSpPr>
          <p:nvPr/>
        </p:nvSpPr>
        <p:spPr bwMode="auto">
          <a:xfrm>
            <a:off x="7480300" y="4902200"/>
            <a:ext cx="120650"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15066" y="18404"/>
                </a:lnTo>
                <a:cubicBezTo>
                  <a:pt x="15066" y="18404"/>
                  <a:pt x="14154" y="21599"/>
                  <a:pt x="11451" y="21599"/>
                </a:cubicBezTo>
                <a:cubicBezTo>
                  <a:pt x="8897" y="21599"/>
                  <a:pt x="7509" y="18366"/>
                  <a:pt x="7509" y="18366"/>
                </a:cubicBezTo>
                <a:cubicBezTo>
                  <a:pt x="7509" y="18366"/>
                  <a:pt x="0" y="0"/>
                  <a:pt x="0" y="0"/>
                </a:cubicBezTo>
                <a:close/>
              </a:path>
            </a:pathLst>
          </a:custGeom>
          <a:solidFill>
            <a:srgbClr val="EEEEEE"/>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Tree>
    <p:extLst>
      <p:ext uri="{BB962C8B-B14F-4D97-AF65-F5344CB8AC3E}">
        <p14:creationId xmlns:p14="http://schemas.microsoft.com/office/powerpoint/2010/main" val="2071528815"/>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6" name="Freeform 5"/>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707123557"/>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showMasterSp="0" preserve="1" userDrawn="1">
  <p:cSld name="title middle">
    <p:spTree>
      <p:nvGrpSpPr>
        <p:cNvPr id="1" name=""/>
        <p:cNvGrpSpPr/>
        <p:nvPr/>
      </p:nvGrpSpPr>
      <p:grpSpPr>
        <a:xfrm>
          <a:off x="0" y="0"/>
          <a:ext cx="0" cy="0"/>
          <a:chOff x="0" y="0"/>
          <a:chExt cx="0" cy="0"/>
        </a:xfrm>
      </p:grpSpPr>
      <p:sp>
        <p:nvSpPr>
          <p:cNvPr id="5" name="Freeform 4"/>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6144582" y="7799555"/>
            <a:ext cx="12092408" cy="1508105"/>
          </a:xfrm>
          <a:prstGeom prst="rect">
            <a:avLst/>
          </a:prstGeom>
        </p:spPr>
        <p:txBody>
          <a:bodyPr wrap="square">
            <a:spAutoFit/>
          </a:bodyPr>
          <a:lstStyle>
            <a:lvl1pPr algn="ctr">
              <a:defRPr baseline="0">
                <a:solidFill>
                  <a:schemeClr val="tx1"/>
                </a:solidFill>
              </a:defRPr>
            </a:lvl1pPr>
          </a:lstStyle>
          <a:p>
            <a:r>
              <a:rPr lang="pl-PL" dirty="0"/>
              <a:t>Timelines &amp; Planning</a:t>
            </a:r>
            <a:endParaRPr lang="en-US" dirty="0"/>
          </a:p>
        </p:txBody>
      </p:sp>
      <p:sp>
        <p:nvSpPr>
          <p:cNvPr id="12" name="Text Placeholder 11"/>
          <p:cNvSpPr>
            <a:spLocks noGrp="1"/>
          </p:cNvSpPr>
          <p:nvPr>
            <p:ph type="body" sz="quarter" idx="10" hasCustomPrompt="1"/>
          </p:nvPr>
        </p:nvSpPr>
        <p:spPr>
          <a:xfrm>
            <a:off x="9465006" y="9321948"/>
            <a:ext cx="4838700" cy="876300"/>
          </a:xfrm>
          <a:prstGeom prst="rect">
            <a:avLst/>
          </a:prstGeom>
        </p:spPr>
        <p:txBody>
          <a:bodyPr/>
          <a:lstStyle>
            <a:lvl1pPr marL="0" marR="0" indent="0" algn="ctr" defTabSz="457200" rtl="0" eaLnBrk="1" fontAlgn="base" latinLnBrk="0" hangingPunct="0">
              <a:lnSpc>
                <a:spcPct val="100000"/>
              </a:lnSpc>
              <a:spcBef>
                <a:spcPct val="0"/>
              </a:spcBef>
              <a:spcAft>
                <a:spcPct val="0"/>
              </a:spcAft>
              <a:buClrTx/>
              <a:buSzTx/>
              <a:buFontTx/>
              <a:buNone/>
              <a:tabLst/>
              <a:defRPr sz="4400">
                <a:solidFill>
                  <a:schemeClr val="tx1"/>
                </a:solidFill>
                <a:latin typeface="Lato Regular" panose="020F0502020204030203" pitchFamily="34" charset="0"/>
              </a:defRPr>
            </a:lvl1pPr>
          </a:lstStyle>
          <a:p>
            <a:pPr marL="0" marR="0" lvl="0" indent="0" algn="l" defTabSz="457200" rtl="0" eaLnBrk="1" fontAlgn="base" latinLnBrk="0" hangingPunct="0">
              <a:lnSpc>
                <a:spcPct val="100000"/>
              </a:lnSpc>
              <a:spcBef>
                <a:spcPct val="0"/>
              </a:spcBef>
              <a:spcAft>
                <a:spcPct val="0"/>
              </a:spcAft>
              <a:buClrTx/>
              <a:buSzTx/>
              <a:buFontTx/>
              <a:buNone/>
              <a:tabLst/>
              <a:defRPr/>
            </a:pPr>
            <a:r>
              <a:rPr lang="pl-PL" sz="4400" b="0" dirty="0">
                <a:latin typeface="Lato Regular" panose="020F0502020204030203" pitchFamily="34" charset="0"/>
              </a:rPr>
              <a:t>Pitch Deck Edition</a:t>
            </a:r>
            <a:endParaRPr lang="en-US" sz="4400" b="0" dirty="0">
              <a:latin typeface="Lato Regular" panose="020F0502020204030203" pitchFamily="34" charset="0"/>
            </a:endParaRPr>
          </a:p>
        </p:txBody>
      </p:sp>
    </p:spTree>
    <p:extLst>
      <p:ext uri="{BB962C8B-B14F-4D97-AF65-F5344CB8AC3E}">
        <p14:creationId xmlns:p14="http://schemas.microsoft.com/office/powerpoint/2010/main" val="1663139896"/>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showMasterSp="0" preserve="1" userDrawn="1">
  <p:cSld name="icon-pack-bg">
    <p:bg>
      <p:bgPr>
        <a:solidFill>
          <a:srgbClr val="7D3C65"/>
        </a:solidFill>
        <a:effectLst/>
      </p:bgPr>
    </p:bg>
    <p:spTree>
      <p:nvGrpSpPr>
        <p:cNvPr id="1" name=""/>
        <p:cNvGrpSpPr/>
        <p:nvPr/>
      </p:nvGrpSpPr>
      <p:grpSpPr>
        <a:xfrm>
          <a:off x="0" y="0"/>
          <a:ext cx="0" cy="0"/>
          <a:chOff x="0" y="0"/>
          <a:chExt cx="0" cy="0"/>
        </a:xfrm>
      </p:grpSpPr>
      <p:sp>
        <p:nvSpPr>
          <p:cNvPr id="2" name="Shape 2"/>
          <p:cNvSpPr/>
          <p:nvPr userDrawn="1"/>
        </p:nvSpPr>
        <p:spPr>
          <a:xfrm>
            <a:off x="8659680" y="-1"/>
            <a:ext cx="15724320" cy="13716001"/>
          </a:xfrm>
          <a:custGeom>
            <a:avLst/>
            <a:gdLst/>
            <a:ahLst/>
            <a:cxnLst>
              <a:cxn ang="0">
                <a:pos x="wd2" y="hd2"/>
              </a:cxn>
              <a:cxn ang="5400000">
                <a:pos x="wd2" y="hd2"/>
              </a:cxn>
              <a:cxn ang="10800000">
                <a:pos x="wd2" y="hd2"/>
              </a:cxn>
              <a:cxn ang="16200000">
                <a:pos x="wd2" y="hd2"/>
              </a:cxn>
            </a:cxnLst>
            <a:rect l="0" t="0" r="r" b="b"/>
            <a:pathLst>
              <a:path w="21600" h="21600" extrusionOk="0">
                <a:moveTo>
                  <a:pt x="9247" y="23"/>
                </a:moveTo>
                <a:lnTo>
                  <a:pt x="21530" y="0"/>
                </a:lnTo>
                <a:lnTo>
                  <a:pt x="21600" y="21600"/>
                </a:lnTo>
                <a:lnTo>
                  <a:pt x="0" y="21548"/>
                </a:lnTo>
                <a:lnTo>
                  <a:pt x="9247" y="23"/>
                </a:lnTo>
                <a:close/>
              </a:path>
            </a:pathLst>
          </a:cu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2332031107"/>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preserve="1">
  <p:cSld name="title_slide">
    <p:spTree>
      <p:nvGrpSpPr>
        <p:cNvPr id="1" name=""/>
        <p:cNvGrpSpPr/>
        <p:nvPr/>
      </p:nvGrpSpPr>
      <p:grpSpPr>
        <a:xfrm>
          <a:off x="0" y="0"/>
          <a:ext cx="0" cy="0"/>
          <a:chOff x="0" y="0"/>
          <a:chExt cx="0" cy="0"/>
        </a:xfrm>
      </p:grpSpPr>
      <p:sp>
        <p:nvSpPr>
          <p:cNvPr id="6" name="Symbol zastępczy tekstu 3"/>
          <p:cNvSpPr>
            <a:spLocks noGrp="1"/>
          </p:cNvSpPr>
          <p:nvPr>
            <p:ph type="body" sz="quarter" idx="10" hasCustomPrompt="1"/>
          </p:nvPr>
        </p:nvSpPr>
        <p:spPr>
          <a:xfrm>
            <a:off x="1629045" y="7146800"/>
            <a:ext cx="7896785" cy="1080368"/>
          </a:xfrm>
          <a:prstGeom prst="rect">
            <a:avLst/>
          </a:prstGeom>
        </p:spPr>
        <p:txBody>
          <a:bodyPr>
            <a:noAutofit/>
          </a:bodyPr>
          <a:lstStyle>
            <a:lvl1pPr algn="l">
              <a:defRPr sz="4400" b="0" baseline="0">
                <a:solidFill>
                  <a:schemeClr val="tx1">
                    <a:alpha val="95000"/>
                  </a:schemeClr>
                </a:solidFill>
                <a:latin typeface="+mn-lt"/>
              </a:defRPr>
            </a:lvl1pPr>
            <a:lvl2pPr algn="ctr">
              <a:defRPr/>
            </a:lvl2pPr>
            <a:lvl3pPr algn="ctr">
              <a:defRPr/>
            </a:lvl3pPr>
            <a:lvl4pPr algn="ctr">
              <a:defRPr/>
            </a:lvl4pPr>
            <a:lvl5pPr algn="ctr">
              <a:defRPr/>
            </a:lvl5pPr>
          </a:lstStyle>
          <a:p>
            <a:pPr lvl="0"/>
            <a:r>
              <a:rPr lang="pl-PL" dirty="0"/>
              <a:t>Sample Subtitle</a:t>
            </a:r>
          </a:p>
        </p:txBody>
      </p:sp>
      <p:sp>
        <p:nvSpPr>
          <p:cNvPr id="9" name="Tytuł 8"/>
          <p:cNvSpPr>
            <a:spLocks noGrp="1"/>
          </p:cNvSpPr>
          <p:nvPr>
            <p:ph type="title" hasCustomPrompt="1"/>
          </p:nvPr>
        </p:nvSpPr>
        <p:spPr>
          <a:xfrm>
            <a:off x="1629045" y="5638695"/>
            <a:ext cx="6893234" cy="1508105"/>
          </a:xfrm>
          <a:prstGeom prst="rect">
            <a:avLst/>
          </a:prstGeom>
        </p:spPr>
        <p:txBody>
          <a:bodyPr wrap="none">
            <a:spAutoFit/>
          </a:bodyPr>
          <a:lstStyle>
            <a:lvl1pPr algn="ctr">
              <a:defRPr b="0" baseline="0">
                <a:solidFill>
                  <a:schemeClr val="tx1">
                    <a:alpha val="95000"/>
                  </a:schemeClr>
                </a:solidFill>
                <a:latin typeface="Aleo bold" panose="020F0802020204030203" pitchFamily="34" charset="0"/>
              </a:defRPr>
            </a:lvl1pPr>
          </a:lstStyle>
          <a:p>
            <a:r>
              <a:rPr lang="pl-PL" dirty="0"/>
              <a:t>Sample Title</a:t>
            </a:r>
            <a:endParaRPr lang="en-US" dirty="0"/>
          </a:p>
        </p:txBody>
      </p:sp>
      <p:sp>
        <p:nvSpPr>
          <p:cNvPr id="8" name="AutoShape 1"/>
          <p:cNvSpPr>
            <a:spLocks/>
          </p:cNvSpPr>
          <p:nvPr userDrawn="1"/>
        </p:nvSpPr>
        <p:spPr bwMode="auto">
          <a:xfrm>
            <a:off x="8659812" y="0"/>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036934379"/>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preserve="1">
  <p:cSld name="custom bg 6">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7047122" cy="1508105"/>
          </a:xfrm>
          <a:prstGeom prst="rect">
            <a:avLst/>
          </a:prstGeom>
        </p:spPr>
        <p:txBody>
          <a:bodyPr wrap="none">
            <a:spAutoFit/>
          </a:bodyPr>
          <a:lstStyle>
            <a:lvl1pPr>
              <a:defRPr b="0" spc="100" baseline="0">
                <a:solidFill>
                  <a:schemeClr val="tx1"/>
                </a:solidFill>
                <a:latin typeface="Aleo bold" panose="020F0802020204030203" pitchFamily="34" charset="0"/>
              </a:defRPr>
            </a:lvl1pPr>
          </a:lstStyle>
          <a:p>
            <a:r>
              <a:rPr lang="en-US" dirty="0"/>
              <a:t>Sample Title</a:t>
            </a:r>
          </a:p>
        </p:txBody>
      </p:sp>
      <p:sp>
        <p:nvSpPr>
          <p:cNvPr id="2" name="Rectangle 1"/>
          <p:cNvSpPr/>
          <p:nvPr userDrawn="1"/>
        </p:nvSpPr>
        <p:spPr bwMode="auto">
          <a:xfrm>
            <a:off x="0" y="5029200"/>
            <a:ext cx="24384000" cy="4523874"/>
          </a:xfrm>
          <a:prstGeom prst="rect">
            <a:avLst/>
          </a:pr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indent="0" algn="ctr" defTabSz="825500" rtl="0" eaLnBrk="1" fontAlgn="base" latinLnBrk="0" hangingPunct="0">
              <a:lnSpc>
                <a:spcPct val="100000"/>
              </a:lnSpc>
              <a:spcBef>
                <a:spcPct val="0"/>
              </a:spcBef>
              <a:spcAft>
                <a:spcPct val="0"/>
              </a:spcAft>
              <a:buClrTx/>
              <a:buSzTx/>
              <a:buFontTx/>
              <a:buNone/>
              <a:tabLst/>
            </a:pPr>
            <a:endParaRPr kumimoji="0" lang="pl-PL" sz="5600" b="0" i="0" u="none" strike="noStrike" cap="none" normalizeH="0" baseline="0" dirty="0">
              <a:ln>
                <a:noFill/>
              </a:ln>
              <a:solidFill>
                <a:srgbClr val="000000"/>
              </a:solidFill>
              <a:effectLst/>
              <a:latin typeface="+mj-lt"/>
              <a:ea typeface="Gill Sans" charset="0"/>
              <a:cs typeface="Arial" panose="020B0604020202020204" pitchFamily="34" charset="0"/>
              <a:sym typeface="Gill Sans" charset="0"/>
            </a:endParaRPr>
          </a:p>
        </p:txBody>
      </p:sp>
    </p:spTree>
    <p:extLst>
      <p:ext uri="{BB962C8B-B14F-4D97-AF65-F5344CB8AC3E}">
        <p14:creationId xmlns:p14="http://schemas.microsoft.com/office/powerpoint/2010/main" val="1766934841"/>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preserve="1" userDrawn="1">
  <p:cSld name="Mac Preview">
    <p:spTree>
      <p:nvGrpSpPr>
        <p:cNvPr id="1" name=""/>
        <p:cNvGrpSpPr/>
        <p:nvPr/>
      </p:nvGrpSpPr>
      <p:grpSpPr>
        <a:xfrm>
          <a:off x="0" y="0"/>
          <a:ext cx="0" cy="0"/>
          <a:chOff x="0" y="0"/>
          <a:chExt cx="0" cy="0"/>
        </a:xfrm>
      </p:grpSpPr>
      <p:sp>
        <p:nvSpPr>
          <p:cNvPr id="6" name="AutoShape 1"/>
          <p:cNvSpPr>
            <a:spLocks/>
          </p:cNvSpPr>
          <p:nvPr userDrawn="1"/>
        </p:nvSpPr>
        <p:spPr bwMode="auto">
          <a:xfrm>
            <a:off x="7231497" y="-3834"/>
            <a:ext cx="17431902" cy="13803971"/>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 name="connsiteX0" fmla="*/ 11798 w 21600"/>
              <a:gd name="connsiteY0" fmla="*/ 0 h 21606"/>
              <a:gd name="connsiteX1" fmla="*/ 21530 w 21600"/>
              <a:gd name="connsiteY1" fmla="*/ 6 h 21606"/>
              <a:gd name="connsiteX2" fmla="*/ 21600 w 21600"/>
              <a:gd name="connsiteY2" fmla="*/ 21606 h 21606"/>
              <a:gd name="connsiteX3" fmla="*/ 0 w 21600"/>
              <a:gd name="connsiteY3" fmla="*/ 21553 h 21606"/>
              <a:gd name="connsiteX4" fmla="*/ 11798 w 21600"/>
              <a:gd name="connsiteY4" fmla="*/ 0 h 21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 h="21606">
                <a:moveTo>
                  <a:pt x="11798" y="0"/>
                </a:moveTo>
                <a:lnTo>
                  <a:pt x="21530" y="6"/>
                </a:lnTo>
                <a:cubicBezTo>
                  <a:pt x="21553" y="7206"/>
                  <a:pt x="21577" y="14406"/>
                  <a:pt x="21600" y="21606"/>
                </a:cubicBezTo>
                <a:lnTo>
                  <a:pt x="0" y="21553"/>
                </a:lnTo>
                <a:lnTo>
                  <a:pt x="11798" y="0"/>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nvGrpSpPr>
          <p:cNvPr id="30" name="Group 29"/>
          <p:cNvGrpSpPr/>
          <p:nvPr userDrawn="1"/>
        </p:nvGrpSpPr>
        <p:grpSpPr>
          <a:xfrm>
            <a:off x="1442306" y="9755187"/>
            <a:ext cx="18509202" cy="2290529"/>
            <a:chOff x="1344613" y="4179316"/>
            <a:chExt cx="21704300" cy="3797300"/>
          </a:xfrm>
        </p:grpSpPr>
        <p:grpSp>
          <p:nvGrpSpPr>
            <p:cNvPr id="7" name="Group 6"/>
            <p:cNvGrpSpPr/>
            <p:nvPr userDrawn="1"/>
          </p:nvGrpSpPr>
          <p:grpSpPr>
            <a:xfrm>
              <a:off x="1344613" y="4179316"/>
              <a:ext cx="3797300" cy="3797300"/>
              <a:chOff x="1774599" y="9001126"/>
              <a:chExt cx="3797300" cy="3797300"/>
            </a:xfrm>
          </p:grpSpPr>
          <p:sp>
            <p:nvSpPr>
              <p:cNvPr id="8" name="AutoShape 11"/>
              <p:cNvSpPr>
                <a:spLocks/>
              </p:cNvSpPr>
              <p:nvPr userDrawn="1"/>
            </p:nvSpPr>
            <p:spPr bwMode="auto">
              <a:xfrm>
                <a:off x="1774599" y="9001126"/>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9" name="Freeform 8"/>
              <p:cNvSpPr>
                <a:spLocks/>
              </p:cNvSpPr>
              <p:nvPr userDrawn="1"/>
            </p:nvSpPr>
            <p:spPr bwMode="auto">
              <a:xfrm>
                <a:off x="3271612" y="10027801"/>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tx2">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0" name="AutoShape 13"/>
              <p:cNvSpPr>
                <a:spLocks/>
              </p:cNvSpPr>
              <p:nvPr userDrawn="1"/>
            </p:nvSpPr>
            <p:spPr bwMode="auto">
              <a:xfrm>
                <a:off x="2350861" y="9558338"/>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1" name="Group 10"/>
            <p:cNvGrpSpPr/>
            <p:nvPr userDrawn="1"/>
          </p:nvGrpSpPr>
          <p:grpSpPr>
            <a:xfrm>
              <a:off x="7313613" y="4179316"/>
              <a:ext cx="3797300" cy="3797300"/>
              <a:chOff x="7448608" y="8868229"/>
              <a:chExt cx="3797300" cy="3797300"/>
            </a:xfrm>
          </p:grpSpPr>
          <p:sp>
            <p:nvSpPr>
              <p:cNvPr id="12" name="AutoShape 11"/>
              <p:cNvSpPr>
                <a:spLocks/>
              </p:cNvSpPr>
              <p:nvPr userDrawn="1"/>
            </p:nvSpPr>
            <p:spPr bwMode="auto">
              <a:xfrm>
                <a:off x="7448608"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3" name="Freeform 12"/>
              <p:cNvSpPr>
                <a:spLocks/>
              </p:cNvSpPr>
              <p:nvPr userDrawn="1"/>
            </p:nvSpPr>
            <p:spPr bwMode="auto">
              <a:xfrm>
                <a:off x="8945621"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6">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4" name="AutoShape 13"/>
              <p:cNvSpPr>
                <a:spLocks/>
              </p:cNvSpPr>
              <p:nvPr userDrawn="1"/>
            </p:nvSpPr>
            <p:spPr bwMode="auto">
              <a:xfrm>
                <a:off x="8024870"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6"/>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5" name="Group 14"/>
            <p:cNvGrpSpPr/>
            <p:nvPr userDrawn="1"/>
          </p:nvGrpSpPr>
          <p:grpSpPr>
            <a:xfrm>
              <a:off x="13282613" y="4179316"/>
              <a:ext cx="3797300" cy="3797300"/>
              <a:chOff x="12986999" y="8868229"/>
              <a:chExt cx="3797300" cy="3797300"/>
            </a:xfrm>
          </p:grpSpPr>
          <p:sp>
            <p:nvSpPr>
              <p:cNvPr id="16" name="AutoShape 11"/>
              <p:cNvSpPr>
                <a:spLocks/>
              </p:cNvSpPr>
              <p:nvPr userDrawn="1"/>
            </p:nvSpPr>
            <p:spPr bwMode="auto">
              <a:xfrm>
                <a:off x="12986999"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7" name="Freeform 16"/>
              <p:cNvSpPr>
                <a:spLocks/>
              </p:cNvSpPr>
              <p:nvPr userDrawn="1"/>
            </p:nvSpPr>
            <p:spPr bwMode="auto">
              <a:xfrm>
                <a:off x="14484012"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3">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8" name="AutoShape 13"/>
              <p:cNvSpPr>
                <a:spLocks/>
              </p:cNvSpPr>
              <p:nvPr userDrawn="1"/>
            </p:nvSpPr>
            <p:spPr bwMode="auto">
              <a:xfrm>
                <a:off x="13563261"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4"/>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9" name="Group 18"/>
            <p:cNvGrpSpPr/>
            <p:nvPr userDrawn="1"/>
          </p:nvGrpSpPr>
          <p:grpSpPr>
            <a:xfrm>
              <a:off x="19251613" y="4179316"/>
              <a:ext cx="3797300" cy="3797300"/>
              <a:chOff x="18828205" y="9201735"/>
              <a:chExt cx="3797300" cy="3797300"/>
            </a:xfrm>
          </p:grpSpPr>
          <p:sp>
            <p:nvSpPr>
              <p:cNvPr id="20" name="AutoShape 11"/>
              <p:cNvSpPr>
                <a:spLocks/>
              </p:cNvSpPr>
              <p:nvPr userDrawn="1"/>
            </p:nvSpPr>
            <p:spPr bwMode="auto">
              <a:xfrm>
                <a:off x="18828205" y="9201735"/>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21" name="Freeform 20"/>
              <p:cNvSpPr>
                <a:spLocks/>
              </p:cNvSpPr>
              <p:nvPr userDrawn="1"/>
            </p:nvSpPr>
            <p:spPr bwMode="auto">
              <a:xfrm>
                <a:off x="20325218" y="10228410"/>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2">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22" name="AutoShape 13"/>
              <p:cNvSpPr>
                <a:spLocks/>
              </p:cNvSpPr>
              <p:nvPr userDrawn="1"/>
            </p:nvSpPr>
            <p:spPr bwMode="auto">
              <a:xfrm>
                <a:off x="19404467" y="9758947"/>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pic>
        <p:nvPicPr>
          <p:cNvPr id="27" name="Picture 6" descr="droppedImage.pdf"/>
          <p:cNvPicPr>
            <a:picLocks noChangeAspect="1"/>
          </p:cNvPicPr>
          <p:nvPr userDrawn="1"/>
        </p:nvPicPr>
        <p:blipFill rotWithShape="1">
          <a:blip r:embed="rId2">
            <a:extLst>
              <a:ext uri="{28A0092B-C50C-407E-A947-70E740481C1C}">
                <a14:useLocalDpi xmlns:a14="http://schemas.microsoft.com/office/drawing/2010/main" val="0"/>
              </a:ext>
            </a:extLst>
          </a:blip>
          <a:srcRect l="66906"/>
          <a:stretch/>
        </p:blipFill>
        <p:spPr bwMode="auto">
          <a:xfrm>
            <a:off x="17989846" y="902367"/>
            <a:ext cx="4806355" cy="339023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pic>
        <p:nvPicPr>
          <p:cNvPr id="23" name="Picture 22"/>
          <p:cNvPicPr>
            <a:picLocks noChangeAspect="1"/>
          </p:cNvPicPr>
          <p:nvPr userDrawn="1"/>
        </p:nvPicPr>
        <p:blipFill>
          <a:blip r:embed="rId3"/>
          <a:stretch>
            <a:fillRect/>
          </a:stretch>
        </p:blipFill>
        <p:spPr>
          <a:xfrm>
            <a:off x="1082291" y="2254039"/>
            <a:ext cx="10050505" cy="4279074"/>
          </a:xfrm>
          <a:prstGeom prst="rect">
            <a:avLst/>
          </a:prstGeom>
        </p:spPr>
      </p:pic>
    </p:spTree>
    <p:extLst>
      <p:ext uri="{BB962C8B-B14F-4D97-AF65-F5344CB8AC3E}">
        <p14:creationId xmlns:p14="http://schemas.microsoft.com/office/powerpoint/2010/main" val="2938475076"/>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0904778"/>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2288413845"/>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preserve="1">
  <p:cSld name="custom bg 1">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AutoShape 5"/>
          <p:cNvSpPr>
            <a:spLocks/>
          </p:cNvSpPr>
          <p:nvPr/>
        </p:nvSpPr>
        <p:spPr bwMode="auto">
          <a:xfrm>
            <a:off x="0" y="10083800"/>
            <a:ext cx="24384000" cy="363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616922626"/>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showMasterSp="0" preserve="1">
  <p:cSld name="custom bg 2">
    <p:spTree>
      <p:nvGrpSpPr>
        <p:cNvPr id="1" name=""/>
        <p:cNvGrpSpPr/>
        <p:nvPr/>
      </p:nvGrpSpPr>
      <p:grpSpPr>
        <a:xfrm>
          <a:off x="0" y="0"/>
          <a:ext cx="0" cy="0"/>
          <a:chOff x="0" y="0"/>
          <a:chExt cx="0" cy="0"/>
        </a:xfrm>
      </p:grpSpPr>
      <p:sp>
        <p:nvSpPr>
          <p:cNvPr id="5" name="AutoShape 5"/>
          <p:cNvSpPr>
            <a:spLocks/>
          </p:cNvSpPr>
          <p:nvPr/>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6" name="Symbol zastępczy tekstu 3"/>
          <p:cNvSpPr>
            <a:spLocks noGrp="1"/>
          </p:cNvSpPr>
          <p:nvPr>
            <p:ph type="body" sz="quarter" idx="10" hasCustomPrompt="1"/>
          </p:nvPr>
        </p:nvSpPr>
        <p:spPr>
          <a:xfrm>
            <a:off x="6257951" y="12086077"/>
            <a:ext cx="11880798" cy="1080368"/>
          </a:xfrm>
          <a:prstGeom prst="rect">
            <a:avLst/>
          </a:prstGeom>
        </p:spPr>
        <p:txBody>
          <a:bodyPr>
            <a:noAutofit/>
          </a:bodyPr>
          <a:lstStyle>
            <a:lvl1pPr algn="ctr">
              <a:defRPr sz="4400" b="1" baseline="0">
                <a:solidFill>
                  <a:schemeClr val="tx1"/>
                </a:solidFill>
                <a:latin typeface="Aleo" panose="020F0502020204030203" pitchFamily="34" charset="0"/>
              </a:defRPr>
            </a:lvl1pPr>
            <a:lvl2pPr algn="ctr">
              <a:defRPr/>
            </a:lvl2pPr>
            <a:lvl3pPr algn="ctr">
              <a:defRPr/>
            </a:lvl3pPr>
            <a:lvl4pPr algn="ctr">
              <a:defRPr/>
            </a:lvl4pPr>
            <a:lvl5pPr algn="ctr">
              <a:defRPr/>
            </a:lvl5pPr>
          </a:lstStyle>
          <a:p>
            <a:pPr lvl="0"/>
            <a:r>
              <a:rPr lang="en-US" dirty="0"/>
              <a:t>Click here to add your own subtitle</a:t>
            </a:r>
            <a:endParaRPr lang="pl-PL" dirty="0"/>
          </a:p>
        </p:txBody>
      </p:sp>
      <p:sp>
        <p:nvSpPr>
          <p:cNvPr id="9" name="Tytuł 8"/>
          <p:cNvSpPr>
            <a:spLocks noGrp="1"/>
          </p:cNvSpPr>
          <p:nvPr>
            <p:ph type="title" hasCustomPrompt="1"/>
          </p:nvPr>
        </p:nvSpPr>
        <p:spPr>
          <a:xfrm>
            <a:off x="8751734" y="10475390"/>
            <a:ext cx="6893234" cy="1508105"/>
          </a:xfrm>
          <a:prstGeom prst="rect">
            <a:avLst/>
          </a:prstGeom>
        </p:spPr>
        <p:txBody>
          <a:bodyPr wrap="none">
            <a:spAutoFit/>
          </a:bodyPr>
          <a:lstStyle>
            <a:lvl1pPr algn="ctr">
              <a:defRPr baseline="0">
                <a:solidFill>
                  <a:schemeClr val="tx1"/>
                </a:solidFill>
              </a:defRPr>
            </a:lvl1pPr>
          </a:lstStyle>
          <a:p>
            <a:r>
              <a:rPr lang="en-US" dirty="0"/>
              <a:t>Sample Title</a:t>
            </a:r>
          </a:p>
        </p:txBody>
      </p:sp>
    </p:spTree>
    <p:extLst>
      <p:ext uri="{BB962C8B-B14F-4D97-AF65-F5344CB8AC3E}">
        <p14:creationId xmlns:p14="http://schemas.microsoft.com/office/powerpoint/2010/main" val="11316247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site placeholder 2">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5" name="Picture Placeholder 4"/>
          <p:cNvSpPr>
            <a:spLocks noGrp="1"/>
          </p:cNvSpPr>
          <p:nvPr>
            <p:ph type="pic" sz="quarter" idx="14" hasCustomPrompt="1"/>
          </p:nvPr>
        </p:nvSpPr>
        <p:spPr>
          <a:xfrm>
            <a:off x="1676400" y="5170471"/>
            <a:ext cx="10230466"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6" name="Picture Placeholder 5"/>
          <p:cNvSpPr>
            <a:spLocks noGrp="1"/>
          </p:cNvSpPr>
          <p:nvPr>
            <p:ph type="pic" sz="quarter" idx="15" hasCustomPrompt="1"/>
          </p:nvPr>
        </p:nvSpPr>
        <p:spPr>
          <a:xfrm>
            <a:off x="12477134" y="5170471"/>
            <a:ext cx="10230465"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Tree>
    <p:extLst>
      <p:ext uri="{BB962C8B-B14F-4D97-AF65-F5344CB8AC3E}">
        <p14:creationId xmlns:p14="http://schemas.microsoft.com/office/powerpoint/2010/main" val="2685732253"/>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showMasterSp="0" preserve="1">
  <p:cSld name="custom bg 3">
    <p:spTree>
      <p:nvGrpSpPr>
        <p:cNvPr id="1" name=""/>
        <p:cNvGrpSpPr/>
        <p:nvPr/>
      </p:nvGrpSpPr>
      <p:grpSpPr>
        <a:xfrm>
          <a:off x="0" y="0"/>
          <a:ext cx="0" cy="0"/>
          <a:chOff x="0" y="0"/>
          <a:chExt cx="0" cy="0"/>
        </a:xfrm>
      </p:grpSpPr>
      <p:sp>
        <p:nvSpPr>
          <p:cNvPr id="11" name="AutoShape 1"/>
          <p:cNvSpPr>
            <a:spLocks/>
          </p:cNvSpPr>
          <p:nvPr/>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r>
              <a:rPr kumimoji="0" lang="en-US" b="0" i="0" u="none" strike="noStrike" cap="none" normalizeH="0" baseline="0" dirty="0">
                <a:ln>
                  <a:noFill/>
                </a:ln>
                <a:effectLst/>
                <a:latin typeface="+mj-lt"/>
                <a:cs typeface="Arial" panose="020B0604020202020204" pitchFamily="34" charset="0"/>
              </a:rPr>
              <a:t> </a:t>
            </a: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29842169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reserve="1">
  <p:cSld name="custom bg 4">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1703206354"/>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p:cSld name="custom bg 5">
    <p:spTree>
      <p:nvGrpSpPr>
        <p:cNvPr id="1" name=""/>
        <p:cNvGrpSpPr/>
        <p:nvPr/>
      </p:nvGrpSpPr>
      <p:grpSpPr>
        <a:xfrm>
          <a:off x="0" y="0"/>
          <a:ext cx="0" cy="0"/>
          <a:chOff x="0" y="0"/>
          <a:chExt cx="0" cy="0"/>
        </a:xfrm>
      </p:grpSpPr>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6"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397511551"/>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preserve="1">
  <p:cSld name="custom placeholder 2">
    <p:spTree>
      <p:nvGrpSpPr>
        <p:cNvPr id="1" name=""/>
        <p:cNvGrpSpPr/>
        <p:nvPr/>
      </p:nvGrpSpPr>
      <p:grpSpPr>
        <a:xfrm>
          <a:off x="0" y="0"/>
          <a:ext cx="0" cy="0"/>
          <a:chOff x="0" y="0"/>
          <a:chExt cx="0" cy="0"/>
        </a:xfrm>
      </p:grpSpPr>
      <p:sp>
        <p:nvSpPr>
          <p:cNvPr id="2" name="Rectangle 1"/>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1765688929"/>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preserve="1">
  <p:cSld name="custom placeholder 3">
    <p:spTree>
      <p:nvGrpSpPr>
        <p:cNvPr id="1" name=""/>
        <p:cNvGrpSpPr/>
        <p:nvPr/>
      </p:nvGrpSpPr>
      <p:grpSpPr>
        <a:xfrm>
          <a:off x="0" y="0"/>
          <a:ext cx="0" cy="0"/>
          <a:chOff x="0" y="0"/>
          <a:chExt cx="0" cy="0"/>
        </a:xfrm>
      </p:grpSpPr>
      <p:sp>
        <p:nvSpPr>
          <p:cNvPr id="8" name="Rectangle 7"/>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a:noFill/>
        </p:spPr>
        <p:txBody>
          <a:bodyPr/>
          <a:lstStyle/>
          <a:p>
            <a:r>
              <a:rPr lang="en-US" dirty="0"/>
              <a:t> </a:t>
            </a:r>
          </a:p>
        </p:txBody>
      </p:sp>
      <p:sp>
        <p:nvSpPr>
          <p:cNvPr id="7" name="Text Placeholder 6"/>
          <p:cNvSpPr>
            <a:spLocks noGrp="1"/>
          </p:cNvSpPr>
          <p:nvPr>
            <p:ph type="body" sz="quarter" idx="11" hasCustomPrompt="1"/>
          </p:nvPr>
        </p:nvSpPr>
        <p:spPr>
          <a:xfrm>
            <a:off x="-12700" y="9639300"/>
            <a:ext cx="24396700" cy="3606800"/>
          </a:xfrm>
          <a:prstGeom prst="rect">
            <a:avLst/>
          </a:prstGeom>
          <a:solidFill>
            <a:srgbClr val="FFFFFF">
              <a:alpha val="89999"/>
            </a:srgbClr>
          </a:solidFill>
          <a:ln w="12700" cap="flat" cmpd="sng">
            <a:solidFill>
              <a:srgbClr val="FFFFFF"/>
            </a:solidFill>
            <a:prstDash val="solid"/>
            <a:miter lim="0"/>
            <a:headEnd/>
            <a:tailEnd/>
          </a:ln>
          <a:effectLst/>
          <a:extLs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nchor="ctr"/>
          <a:lstStyle>
            <a:lvl1pPr>
              <a:defRPr lang="en-US" sz="4000" dirty="0">
                <a:solidFill>
                  <a:srgbClr val="FFFFFF"/>
                </a:solidFill>
                <a:effectLst>
                  <a:outerShdw blurRad="38100" dist="38100" dir="2700000" algn="tl">
                    <a:srgbClr val="C0C0C0"/>
                  </a:outerShdw>
                </a:effectLst>
                <a:latin typeface="Lato" panose="020F0502020204030203" pitchFamily="34" charset="0"/>
                <a:ea typeface="Lato" panose="020F0502020204030203" pitchFamily="34" charset="0"/>
                <a:cs typeface="Arial" panose="020B0604020202020204" pitchFamily="34" charset="0"/>
                <a:sym typeface="Gill Sans" charset="0"/>
              </a:defRPr>
            </a:lvl1pPr>
          </a:lstStyle>
          <a:p>
            <a:pPr lvl="0" algn="ctr" defTabSz="584200"/>
            <a:r>
              <a:rPr lang="en-US" dirty="0"/>
              <a:t> </a:t>
            </a:r>
          </a:p>
        </p:txBody>
      </p:sp>
      <p:sp>
        <p:nvSpPr>
          <p:cNvPr id="11" name="Text Placeholder 10"/>
          <p:cNvSpPr>
            <a:spLocks noGrp="1"/>
          </p:cNvSpPr>
          <p:nvPr>
            <p:ph type="body" sz="quarter" idx="12" hasCustomPrompt="1"/>
          </p:nvPr>
        </p:nvSpPr>
        <p:spPr>
          <a:xfrm>
            <a:off x="3397250" y="10377954"/>
            <a:ext cx="17576800" cy="1938992"/>
          </a:xfrm>
          <a:prstGeom prst="rect">
            <a:avLst/>
          </a:prstGeom>
        </p:spPr>
        <p:txBody>
          <a:bodyPr wrap="square" anchor="ctr">
            <a:spAutoFit/>
          </a:bodyPr>
          <a:lstStyle>
            <a:lvl1pPr algn="ctr">
              <a:defRPr sz="4000" baseline="0"/>
            </a:lvl1pPr>
          </a:lstStyle>
          <a:p>
            <a:pPr lvl="0"/>
            <a:r>
              <a:rPr lang="en-US" dirty="0"/>
              <a:t> Describe your thoughts with Lorem ipsum dolor sit </a:t>
            </a:r>
            <a:r>
              <a:rPr lang="en-US" dirty="0" err="1"/>
              <a:t>amet</a:t>
            </a:r>
            <a:r>
              <a:rPr lang="en-US" dirty="0"/>
              <a:t>, as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dolor </a:t>
            </a:r>
            <a:r>
              <a:rPr lang="en-US" dirty="0" err="1"/>
              <a:t>odio</a:t>
            </a:r>
            <a:r>
              <a:rPr lang="en-US" dirty="0"/>
              <a:t>, </a:t>
            </a:r>
            <a:r>
              <a:rPr lang="en-US" dirty="0" err="1"/>
              <a:t>aliquet</a:t>
            </a:r>
            <a:r>
              <a:rPr lang="en-US" dirty="0"/>
              <a:t> </a:t>
            </a:r>
            <a:r>
              <a:rPr lang="en-US" dirty="0" err="1"/>
              <a:t>vel</a:t>
            </a:r>
            <a:r>
              <a:rPr lang="en-US" dirty="0"/>
              <a:t> </a:t>
            </a:r>
            <a:r>
              <a:rPr lang="en-US" dirty="0" err="1"/>
              <a:t>tincidunt</a:t>
            </a:r>
            <a:r>
              <a:rPr lang="en-US" dirty="0"/>
              <a:t> </a:t>
            </a:r>
            <a:r>
              <a:rPr lang="en-US" dirty="0" err="1"/>
              <a:t>eu</a:t>
            </a:r>
            <a:r>
              <a:rPr lang="en-US" dirty="0"/>
              <a:t>, </a:t>
            </a:r>
            <a:r>
              <a:rPr lang="en-US" dirty="0" err="1"/>
              <a:t>lobortis</a:t>
            </a:r>
            <a:r>
              <a:rPr lang="en-US" dirty="0"/>
              <a:t> at </a:t>
            </a:r>
            <a:r>
              <a:rPr lang="en-US" dirty="0" err="1"/>
              <a:t>justo</a:t>
            </a:r>
            <a:r>
              <a:rPr lang="en-US" dirty="0"/>
              <a:t>. </a:t>
            </a:r>
            <a:r>
              <a:rPr lang="en-US" dirty="0" err="1"/>
              <a:t>Sed</a:t>
            </a:r>
            <a:r>
              <a:rPr lang="en-US" dirty="0"/>
              <a:t> </a:t>
            </a:r>
            <a:r>
              <a:rPr lang="en-US" dirty="0" err="1"/>
              <a:t>tristique</a:t>
            </a:r>
            <a:r>
              <a:rPr lang="en-US" dirty="0"/>
              <a:t> dui </a:t>
            </a:r>
            <a:r>
              <a:rPr lang="en-US" dirty="0" err="1"/>
              <a:t>adipiscing</a:t>
            </a:r>
            <a:r>
              <a:rPr lang="en-US" dirty="0"/>
              <a:t> magna </a:t>
            </a:r>
            <a:r>
              <a:rPr lang="en-US" dirty="0" err="1"/>
              <a:t>interdum</a:t>
            </a:r>
            <a:r>
              <a:rPr lang="en-US" dirty="0"/>
              <a:t>, </a:t>
            </a:r>
            <a:r>
              <a:rPr lang="en-US" dirty="0" err="1"/>
              <a:t>sed</a:t>
            </a:r>
            <a:r>
              <a:rPr lang="en-US" dirty="0"/>
              <a:t> </a:t>
            </a:r>
            <a:r>
              <a:rPr lang="en-US" dirty="0" err="1"/>
              <a:t>molestie</a:t>
            </a:r>
            <a:r>
              <a:rPr lang="en-US" dirty="0"/>
              <a:t> </a:t>
            </a:r>
            <a:r>
              <a:rPr lang="en-US" dirty="0" err="1"/>
              <a:t>nunc</a:t>
            </a:r>
            <a:r>
              <a:rPr lang="en-US" dirty="0"/>
              <a:t> </a:t>
            </a:r>
            <a:r>
              <a:rPr lang="en-US" dirty="0" err="1"/>
              <a:t>vulputate</a:t>
            </a:r>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3358424894"/>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preserve="1">
  <p:cSld name="custom placeholder 4">
    <p:spTree>
      <p:nvGrpSpPr>
        <p:cNvPr id="1" name=""/>
        <p:cNvGrpSpPr/>
        <p:nvPr/>
      </p:nvGrpSpPr>
      <p:grpSpPr>
        <a:xfrm>
          <a:off x="0" y="0"/>
          <a:ext cx="0" cy="0"/>
          <a:chOff x="0" y="0"/>
          <a:chExt cx="0" cy="0"/>
        </a:xfrm>
      </p:grpSpPr>
      <p:sp>
        <p:nvSpPr>
          <p:cNvPr id="6" name="Rectangle 5"/>
          <p:cNvSpPr/>
          <p:nvPr userDrawn="1"/>
        </p:nvSpPr>
        <p:spPr bwMode="auto">
          <a:xfrm>
            <a:off x="12973050" y="0"/>
            <a:ext cx="1141095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12195048"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chemeClr val="tx1"/>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461647744"/>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preserve="1">
  <p:cSld name="custom placeholder 5">
    <p:spTree>
      <p:nvGrpSpPr>
        <p:cNvPr id="1" name=""/>
        <p:cNvGrpSpPr/>
        <p:nvPr/>
      </p:nvGrpSpPr>
      <p:grpSpPr>
        <a:xfrm>
          <a:off x="0" y="0"/>
          <a:ext cx="0" cy="0"/>
          <a:chOff x="0" y="0"/>
          <a:chExt cx="0" cy="0"/>
        </a:xfrm>
      </p:grpSpPr>
      <p:sp>
        <p:nvSpPr>
          <p:cNvPr id="4" name="Rectangle 3"/>
          <p:cNvSpPr/>
          <p:nvPr userDrawn="1"/>
        </p:nvSpPr>
        <p:spPr bwMode="auto">
          <a:xfrm>
            <a:off x="0" y="0"/>
            <a:ext cx="12188952"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519396840"/>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preserve="1">
  <p:cSld name="custom placeholder 1">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24" name="Picture Placeholder 23"/>
          <p:cNvSpPr>
            <a:spLocks noGrp="1"/>
          </p:cNvSpPr>
          <p:nvPr>
            <p:ph type="pic" sz="quarter" idx="10" hasCustomPrompt="1"/>
          </p:nvPr>
        </p:nvSpPr>
        <p:spPr>
          <a:xfrm>
            <a:off x="1855997" y="4891328"/>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5" name="Picture Placeholder 24"/>
          <p:cNvSpPr>
            <a:spLocks noGrp="1"/>
          </p:cNvSpPr>
          <p:nvPr>
            <p:ph type="pic" sz="quarter" idx="11" hasCustomPrompt="1"/>
          </p:nvPr>
        </p:nvSpPr>
        <p:spPr>
          <a:xfrm>
            <a:off x="683738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8" name="Picture Placeholder 27"/>
          <p:cNvSpPr>
            <a:spLocks noGrp="1"/>
          </p:cNvSpPr>
          <p:nvPr>
            <p:ph type="pic" sz="quarter" idx="12" hasCustomPrompt="1"/>
          </p:nvPr>
        </p:nvSpPr>
        <p:spPr>
          <a:xfrm>
            <a:off x="1181107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9" name="Picture Placeholder 28"/>
          <p:cNvSpPr>
            <a:spLocks noGrp="1"/>
          </p:cNvSpPr>
          <p:nvPr>
            <p:ph type="pic" sz="quarter" idx="13" hasCustomPrompt="1"/>
          </p:nvPr>
        </p:nvSpPr>
        <p:spPr>
          <a:xfrm>
            <a:off x="16801738"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Tree>
    <p:extLst>
      <p:ext uri="{BB962C8B-B14F-4D97-AF65-F5344CB8AC3E}">
        <p14:creationId xmlns:p14="http://schemas.microsoft.com/office/powerpoint/2010/main" val="2993458028"/>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preserve="1" userDrawn="1">
  <p:cSld name="site placeholder 1">
    <p:spTree>
      <p:nvGrpSpPr>
        <p:cNvPr id="1" name=""/>
        <p:cNvGrpSpPr/>
        <p:nvPr/>
      </p:nvGrpSpPr>
      <p:grpSpPr>
        <a:xfrm>
          <a:off x="0" y="0"/>
          <a:ext cx="0" cy="0"/>
          <a:chOff x="0" y="0"/>
          <a:chExt cx="0" cy="0"/>
        </a:xfrm>
      </p:grpSpPr>
      <p:sp>
        <p:nvSpPr>
          <p:cNvPr id="29" name="Picture Placeholder 28"/>
          <p:cNvSpPr>
            <a:spLocks noGrp="1"/>
          </p:cNvSpPr>
          <p:nvPr>
            <p:ph type="pic" sz="quarter" idx="14" hasCustomPrompt="1"/>
          </p:nvPr>
        </p:nvSpPr>
        <p:spPr>
          <a:xfrm>
            <a:off x="6311376" y="5170471"/>
            <a:ext cx="11334224" cy="574830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15" name="Text Placeholder 14"/>
          <p:cNvSpPr>
            <a:spLocks noGrp="1"/>
          </p:cNvSpPr>
          <p:nvPr>
            <p:ph type="body" sz="quarter" idx="10" hasCustomPrompt="1"/>
          </p:nvPr>
        </p:nvSpPr>
        <p:spPr>
          <a:xfrm>
            <a:off x="6311902" y="3873500"/>
            <a:ext cx="11334223" cy="1343025"/>
          </a:xfrm>
          <a:custGeom>
            <a:avLst/>
            <a:gdLst>
              <a:gd name="connsiteX0" fmla="*/ 197308 w 11334223"/>
              <a:gd name="connsiteY0" fmla="*/ 0 h 1343025"/>
              <a:gd name="connsiteX1" fmla="*/ 11136915 w 11334223"/>
              <a:gd name="connsiteY1" fmla="*/ 0 h 1343025"/>
              <a:gd name="connsiteX2" fmla="*/ 11334223 w 11334223"/>
              <a:gd name="connsiteY2" fmla="*/ 197186 h 1343025"/>
              <a:gd name="connsiteX3" fmla="*/ 11334223 w 11334223"/>
              <a:gd name="connsiteY3" fmla="*/ 202011 h 1343025"/>
              <a:gd name="connsiteX4" fmla="*/ 11334223 w 11334223"/>
              <a:gd name="connsiteY4" fmla="*/ 216283 h 1343025"/>
              <a:gd name="connsiteX5" fmla="*/ 11334223 w 11334223"/>
              <a:gd name="connsiteY5" fmla="*/ 239696 h 1343025"/>
              <a:gd name="connsiteX6" fmla="*/ 11334223 w 11334223"/>
              <a:gd name="connsiteY6" fmla="*/ 271947 h 1343025"/>
              <a:gd name="connsiteX7" fmla="*/ 11334223 w 11334223"/>
              <a:gd name="connsiteY7" fmla="*/ 312730 h 1343025"/>
              <a:gd name="connsiteX8" fmla="*/ 11334223 w 11334223"/>
              <a:gd name="connsiteY8" fmla="*/ 361742 h 1343025"/>
              <a:gd name="connsiteX9" fmla="*/ 11334223 w 11334223"/>
              <a:gd name="connsiteY9" fmla="*/ 418676 h 1343025"/>
              <a:gd name="connsiteX10" fmla="*/ 11334223 w 11334223"/>
              <a:gd name="connsiteY10" fmla="*/ 483228 h 1343025"/>
              <a:gd name="connsiteX11" fmla="*/ 11334223 w 11334223"/>
              <a:gd name="connsiteY11" fmla="*/ 633969 h 1343025"/>
              <a:gd name="connsiteX12" fmla="*/ 11334223 w 11334223"/>
              <a:gd name="connsiteY12" fmla="*/ 811527 h 1343025"/>
              <a:gd name="connsiteX13" fmla="*/ 11334223 w 11334223"/>
              <a:gd name="connsiteY13" fmla="*/ 1013463 h 1343025"/>
              <a:gd name="connsiteX14" fmla="*/ 11334223 w 11334223"/>
              <a:gd name="connsiteY14" fmla="*/ 1237339 h 1343025"/>
              <a:gd name="connsiteX15" fmla="*/ 11334223 w 11334223"/>
              <a:gd name="connsiteY15" fmla="*/ 1343025 h 1343025"/>
              <a:gd name="connsiteX16" fmla="*/ 0 w 11334223"/>
              <a:gd name="connsiteY16" fmla="*/ 1343025 h 1343025"/>
              <a:gd name="connsiteX17" fmla="*/ 0 w 11334223"/>
              <a:gd name="connsiteY17" fmla="*/ 197186 h 1343025"/>
              <a:gd name="connsiteX18" fmla="*/ 197308 w 11334223"/>
              <a:gd name="connsiteY18" fmla="*/ 0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34223" h="1343025">
                <a:moveTo>
                  <a:pt x="197308" y="0"/>
                </a:moveTo>
                <a:lnTo>
                  <a:pt x="11136915" y="0"/>
                </a:lnTo>
                <a:cubicBezTo>
                  <a:pt x="11246065" y="0"/>
                  <a:pt x="11334223" y="88146"/>
                  <a:pt x="11334223" y="197186"/>
                </a:cubicBezTo>
                <a:lnTo>
                  <a:pt x="11334223" y="202011"/>
                </a:lnTo>
                <a:lnTo>
                  <a:pt x="11334223" y="216283"/>
                </a:lnTo>
                <a:lnTo>
                  <a:pt x="11334223" y="239696"/>
                </a:lnTo>
                <a:lnTo>
                  <a:pt x="11334223" y="271947"/>
                </a:lnTo>
                <a:lnTo>
                  <a:pt x="11334223" y="312730"/>
                </a:lnTo>
                <a:lnTo>
                  <a:pt x="11334223" y="361742"/>
                </a:lnTo>
                <a:lnTo>
                  <a:pt x="11334223" y="418676"/>
                </a:lnTo>
                <a:lnTo>
                  <a:pt x="11334223" y="483228"/>
                </a:lnTo>
                <a:lnTo>
                  <a:pt x="11334223" y="633969"/>
                </a:lnTo>
                <a:lnTo>
                  <a:pt x="11334223" y="811527"/>
                </a:lnTo>
                <a:lnTo>
                  <a:pt x="11334223" y="1013463"/>
                </a:lnTo>
                <a:lnTo>
                  <a:pt x="11334223" y="1237339"/>
                </a:lnTo>
                <a:lnTo>
                  <a:pt x="11334223" y="1343025"/>
                </a:lnTo>
                <a:lnTo>
                  <a:pt x="0" y="1343025"/>
                </a:lnTo>
                <a:lnTo>
                  <a:pt x="0" y="197186"/>
                </a:lnTo>
                <a:cubicBezTo>
                  <a:pt x="0" y="88146"/>
                  <a:pt x="88158" y="0"/>
                  <a:pt x="197308" y="0"/>
                </a:cubicBezTo>
                <a:close/>
              </a:path>
            </a:pathLst>
          </a:custGeom>
          <a:solidFill>
            <a:srgbClr val="CFCFCF"/>
          </a:solidFill>
          <a:ln w="3175">
            <a:solidFill>
              <a:srgbClr val="CFCFCF"/>
            </a:solidFill>
          </a:ln>
        </p:spPr>
        <p:txBody>
          <a:bodyPr wrap="square">
            <a:noAutofit/>
          </a:bodyPr>
          <a:lstStyle>
            <a:lvl1pPr>
              <a:defRPr baseline="0"/>
            </a:lvl1pPr>
          </a:lstStyle>
          <a:p>
            <a:pPr lvl="0"/>
            <a:r>
              <a:rPr lang="en-US" dirty="0"/>
              <a:t> </a:t>
            </a:r>
          </a:p>
        </p:txBody>
      </p:sp>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19" name="Text Placeholder 18"/>
          <p:cNvSpPr>
            <a:spLocks noGrp="1"/>
          </p:cNvSpPr>
          <p:nvPr>
            <p:ph type="body" sz="quarter" idx="11" hasCustomPrompt="1"/>
          </p:nvPr>
        </p:nvSpPr>
        <p:spPr>
          <a:xfrm>
            <a:off x="6311900" y="4203700"/>
            <a:ext cx="11333700" cy="1012778"/>
          </a:xfrm>
          <a:custGeom>
            <a:avLst/>
            <a:gdLst>
              <a:gd name="connsiteX0" fmla="*/ 501668 w 11333700"/>
              <a:gd name="connsiteY0" fmla="*/ 0 h 1012778"/>
              <a:gd name="connsiteX1" fmla="*/ 1587390 w 11333700"/>
              <a:gd name="connsiteY1" fmla="*/ 0 h 1012778"/>
              <a:gd name="connsiteX2" fmla="*/ 1834550 w 11333700"/>
              <a:gd name="connsiteY2" fmla="*/ 45437 h 1012778"/>
              <a:gd name="connsiteX3" fmla="*/ 1947373 w 11333700"/>
              <a:gd name="connsiteY3" fmla="*/ 310928 h 1012778"/>
              <a:gd name="connsiteX4" fmla="*/ 11228806 w 11333700"/>
              <a:gd name="connsiteY4" fmla="*/ 310928 h 1012778"/>
              <a:gd name="connsiteX5" fmla="*/ 11333700 w 11333700"/>
              <a:gd name="connsiteY5" fmla="*/ 310928 h 1012778"/>
              <a:gd name="connsiteX6" fmla="*/ 11333700 w 11333700"/>
              <a:gd name="connsiteY6" fmla="*/ 481327 h 1012778"/>
              <a:gd name="connsiteX7" fmla="*/ 11333700 w 11333700"/>
              <a:gd name="connsiteY7" fmla="*/ 683263 h 1012778"/>
              <a:gd name="connsiteX8" fmla="*/ 11333700 w 11333700"/>
              <a:gd name="connsiteY8" fmla="*/ 907139 h 1012778"/>
              <a:gd name="connsiteX9" fmla="*/ 11333700 w 11333700"/>
              <a:gd name="connsiteY9" fmla="*/ 1012778 h 1012778"/>
              <a:gd name="connsiteX10" fmla="*/ 0 w 11333700"/>
              <a:gd name="connsiteY10" fmla="*/ 1012778 h 1012778"/>
              <a:gd name="connsiteX11" fmla="*/ 0 w 11333700"/>
              <a:gd name="connsiteY11" fmla="*/ 310928 h 1012778"/>
              <a:gd name="connsiteX12" fmla="*/ 110724 w 11333700"/>
              <a:gd name="connsiteY12" fmla="*/ 310928 h 1012778"/>
              <a:gd name="connsiteX13" fmla="*/ 254507 w 11333700"/>
              <a:gd name="connsiteY13" fmla="*/ 45437 h 1012778"/>
              <a:gd name="connsiteX14" fmla="*/ 501668 w 11333700"/>
              <a:gd name="connsiteY14" fmla="*/ 0 h 101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33700" h="1012778">
                <a:moveTo>
                  <a:pt x="501668" y="0"/>
                </a:moveTo>
                <a:lnTo>
                  <a:pt x="1587390" y="0"/>
                </a:lnTo>
                <a:cubicBezTo>
                  <a:pt x="1780500" y="0"/>
                  <a:pt x="1818808" y="0"/>
                  <a:pt x="1834550" y="45437"/>
                </a:cubicBezTo>
                <a:lnTo>
                  <a:pt x="1947373" y="310928"/>
                </a:lnTo>
                <a:cubicBezTo>
                  <a:pt x="1947373" y="310928"/>
                  <a:pt x="10197535" y="310928"/>
                  <a:pt x="11228806" y="310928"/>
                </a:cubicBezTo>
                <a:lnTo>
                  <a:pt x="11333700" y="310928"/>
                </a:lnTo>
                <a:lnTo>
                  <a:pt x="11333700" y="481327"/>
                </a:lnTo>
                <a:lnTo>
                  <a:pt x="11333700" y="683263"/>
                </a:lnTo>
                <a:lnTo>
                  <a:pt x="11333700" y="907139"/>
                </a:lnTo>
                <a:lnTo>
                  <a:pt x="11333700" y="1012778"/>
                </a:lnTo>
                <a:lnTo>
                  <a:pt x="0" y="1012778"/>
                </a:lnTo>
                <a:lnTo>
                  <a:pt x="0" y="310928"/>
                </a:lnTo>
                <a:lnTo>
                  <a:pt x="110724" y="310928"/>
                </a:lnTo>
                <a:lnTo>
                  <a:pt x="254507" y="45437"/>
                </a:lnTo>
                <a:cubicBezTo>
                  <a:pt x="273399" y="0"/>
                  <a:pt x="270250" y="0"/>
                  <a:pt x="501668" y="0"/>
                </a:cubicBezTo>
                <a:close/>
              </a:path>
            </a:pathLst>
          </a:custGeom>
          <a:solidFill>
            <a:srgbClr val="E4E4E4"/>
          </a:solidFill>
          <a:ln w="3175">
            <a:solidFill>
              <a:srgbClr val="E4E4E4"/>
            </a:solidFill>
          </a:ln>
        </p:spPr>
        <p:txBody>
          <a:bodyPr wrap="square">
            <a:noAutofit/>
          </a:bodyPr>
          <a:lstStyle>
            <a:lvl1pPr>
              <a:defRPr baseline="0"/>
            </a:lvl1pPr>
          </a:lstStyle>
          <a:p>
            <a:pPr lvl="0"/>
            <a:r>
              <a:rPr lang="en-US" dirty="0"/>
              <a:t> </a:t>
            </a:r>
          </a:p>
        </p:txBody>
      </p:sp>
      <p:sp>
        <p:nvSpPr>
          <p:cNvPr id="22" name="Text Placeholder 21"/>
          <p:cNvSpPr>
            <a:spLocks noGrp="1"/>
          </p:cNvSpPr>
          <p:nvPr>
            <p:ph type="body" sz="quarter" idx="12" hasCustomPrompt="1"/>
          </p:nvPr>
        </p:nvSpPr>
        <p:spPr>
          <a:xfrm>
            <a:off x="7289799" y="4114800"/>
            <a:ext cx="10086965" cy="966772"/>
          </a:xfrm>
          <a:custGeom>
            <a:avLst/>
            <a:gdLst>
              <a:gd name="connsiteX0" fmla="*/ 140494 w 10086965"/>
              <a:gd name="connsiteY0" fmla="*/ 647700 h 966772"/>
              <a:gd name="connsiteX1" fmla="*/ 280988 w 10086965"/>
              <a:gd name="connsiteY1" fmla="*/ 788194 h 966772"/>
              <a:gd name="connsiteX2" fmla="*/ 272181 w 10086965"/>
              <a:gd name="connsiteY2" fmla="*/ 836691 h 966772"/>
              <a:gd name="connsiteX3" fmla="*/ 233610 w 10086965"/>
              <a:gd name="connsiteY3" fmla="*/ 798029 h 966772"/>
              <a:gd name="connsiteX4" fmla="*/ 234156 w 10086965"/>
              <a:gd name="connsiteY4" fmla="*/ 788194 h 966772"/>
              <a:gd name="connsiteX5" fmla="*/ 140494 w 10086965"/>
              <a:gd name="connsiteY5" fmla="*/ 694545 h 966772"/>
              <a:gd name="connsiteX6" fmla="*/ 46818 w 10086965"/>
              <a:gd name="connsiteY6" fmla="*/ 788194 h 966772"/>
              <a:gd name="connsiteX7" fmla="*/ 140494 w 10086965"/>
              <a:gd name="connsiteY7" fmla="*/ 881870 h 966772"/>
              <a:gd name="connsiteX8" fmla="*/ 198799 w 10086965"/>
              <a:gd name="connsiteY8" fmla="*/ 861420 h 966772"/>
              <a:gd name="connsiteX9" fmla="*/ 198786 w 10086965"/>
              <a:gd name="connsiteY9" fmla="*/ 861550 h 966772"/>
              <a:gd name="connsiteX10" fmla="*/ 231958 w 10086965"/>
              <a:gd name="connsiteY10" fmla="*/ 894723 h 966772"/>
              <a:gd name="connsiteX11" fmla="*/ 140494 w 10086965"/>
              <a:gd name="connsiteY11" fmla="*/ 928688 h 966772"/>
              <a:gd name="connsiteX12" fmla="*/ 0 w 10086965"/>
              <a:gd name="connsiteY12" fmla="*/ 788194 h 966772"/>
              <a:gd name="connsiteX13" fmla="*/ 140494 w 10086965"/>
              <a:gd name="connsiteY13" fmla="*/ 647700 h 966772"/>
              <a:gd name="connsiteX14" fmla="*/ 590292 w 10086965"/>
              <a:gd name="connsiteY14" fmla="*/ 609600 h 966772"/>
              <a:gd name="connsiteX15" fmla="*/ 9859789 w 10086965"/>
              <a:gd name="connsiteY15" fmla="*/ 609600 h 966772"/>
              <a:gd name="connsiteX16" fmla="*/ 9903981 w 10086965"/>
              <a:gd name="connsiteY16" fmla="*/ 662534 h 966772"/>
              <a:gd name="connsiteX17" fmla="*/ 9903981 w 10086965"/>
              <a:gd name="connsiteY17" fmla="*/ 913805 h 966772"/>
              <a:gd name="connsiteX18" fmla="*/ 9859789 w 10086965"/>
              <a:gd name="connsiteY18" fmla="*/ 966772 h 966772"/>
              <a:gd name="connsiteX19" fmla="*/ 590292 w 10086965"/>
              <a:gd name="connsiteY19" fmla="*/ 966772 h 966772"/>
              <a:gd name="connsiteX20" fmla="*/ 546100 w 10086965"/>
              <a:gd name="connsiteY20" fmla="*/ 913805 h 966772"/>
              <a:gd name="connsiteX21" fmla="*/ 546100 w 10086965"/>
              <a:gd name="connsiteY21" fmla="*/ 662534 h 966772"/>
              <a:gd name="connsiteX22" fmla="*/ 590292 w 10086965"/>
              <a:gd name="connsiteY22" fmla="*/ 609600 h 966772"/>
              <a:gd name="connsiteX23" fmla="*/ 9996489 w 10086965"/>
              <a:gd name="connsiteY23" fmla="*/ 0 h 966772"/>
              <a:gd name="connsiteX24" fmla="*/ 10086965 w 10086965"/>
              <a:gd name="connsiteY24" fmla="*/ 90496 h 966772"/>
              <a:gd name="connsiteX25" fmla="*/ 9996489 w 10086965"/>
              <a:gd name="connsiteY25" fmla="*/ 180966 h 966772"/>
              <a:gd name="connsiteX26" fmla="*/ 9906001 w 10086965"/>
              <a:gd name="connsiteY26" fmla="*/ 90496 h 966772"/>
              <a:gd name="connsiteX27" fmla="*/ 9996489 w 10086965"/>
              <a:gd name="connsiteY27" fmla="*/ 0 h 966772"/>
              <a:gd name="connsiteX28" fmla="*/ 9704381 w 10086965"/>
              <a:gd name="connsiteY28" fmla="*/ 0 h 966772"/>
              <a:gd name="connsiteX29" fmla="*/ 9794865 w 10086965"/>
              <a:gd name="connsiteY29" fmla="*/ 90496 h 966772"/>
              <a:gd name="connsiteX30" fmla="*/ 9704381 w 10086965"/>
              <a:gd name="connsiteY30" fmla="*/ 180966 h 966772"/>
              <a:gd name="connsiteX31" fmla="*/ 9613901 w 10086965"/>
              <a:gd name="connsiteY31" fmla="*/ 90496 h 966772"/>
              <a:gd name="connsiteX32" fmla="*/ 9704381 w 10086965"/>
              <a:gd name="connsiteY32" fmla="*/ 0 h 966772"/>
              <a:gd name="connsiteX33" fmla="*/ 9425004 w 10086965"/>
              <a:gd name="connsiteY33" fmla="*/ 0 h 966772"/>
              <a:gd name="connsiteX34" fmla="*/ 9515477 w 10086965"/>
              <a:gd name="connsiteY34" fmla="*/ 90496 h 966772"/>
              <a:gd name="connsiteX35" fmla="*/ 9425004 w 10086965"/>
              <a:gd name="connsiteY35" fmla="*/ 180966 h 966772"/>
              <a:gd name="connsiteX36" fmla="*/ 9334500 w 10086965"/>
              <a:gd name="connsiteY36" fmla="*/ 90496 h 966772"/>
              <a:gd name="connsiteX37" fmla="*/ 9425004 w 10086965"/>
              <a:gd name="connsiteY37" fmla="*/ 0 h 966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086965" h="966772">
                <a:moveTo>
                  <a:pt x="140494" y="647700"/>
                </a:moveTo>
                <a:cubicBezTo>
                  <a:pt x="218091" y="647700"/>
                  <a:pt x="280988" y="710597"/>
                  <a:pt x="280988" y="788194"/>
                </a:cubicBezTo>
                <a:cubicBezTo>
                  <a:pt x="280988" y="805275"/>
                  <a:pt x="277762" y="821523"/>
                  <a:pt x="272181" y="836691"/>
                </a:cubicBezTo>
                <a:lnTo>
                  <a:pt x="233610" y="798029"/>
                </a:lnTo>
                <a:cubicBezTo>
                  <a:pt x="233948" y="794803"/>
                  <a:pt x="234156" y="791537"/>
                  <a:pt x="234156" y="788194"/>
                </a:cubicBezTo>
                <a:cubicBezTo>
                  <a:pt x="234156" y="736498"/>
                  <a:pt x="192164" y="694545"/>
                  <a:pt x="140494" y="694545"/>
                </a:cubicBezTo>
                <a:cubicBezTo>
                  <a:pt x="88784" y="694545"/>
                  <a:pt x="46818" y="736498"/>
                  <a:pt x="46818" y="788194"/>
                </a:cubicBezTo>
                <a:cubicBezTo>
                  <a:pt x="46818" y="839995"/>
                  <a:pt x="88784" y="881870"/>
                  <a:pt x="140494" y="881870"/>
                </a:cubicBezTo>
                <a:cubicBezTo>
                  <a:pt x="162517" y="881870"/>
                  <a:pt x="182785" y="874182"/>
                  <a:pt x="198799" y="861420"/>
                </a:cubicBezTo>
                <a:cubicBezTo>
                  <a:pt x="198799" y="861420"/>
                  <a:pt x="198786" y="861550"/>
                  <a:pt x="198786" y="861550"/>
                </a:cubicBezTo>
                <a:lnTo>
                  <a:pt x="231958" y="894723"/>
                </a:lnTo>
                <a:cubicBezTo>
                  <a:pt x="207332" y="915797"/>
                  <a:pt x="175474" y="928688"/>
                  <a:pt x="140494" y="928688"/>
                </a:cubicBezTo>
                <a:cubicBezTo>
                  <a:pt x="62871" y="928688"/>
                  <a:pt x="0" y="865804"/>
                  <a:pt x="0" y="788194"/>
                </a:cubicBezTo>
                <a:cubicBezTo>
                  <a:pt x="0" y="710597"/>
                  <a:pt x="62871" y="647700"/>
                  <a:pt x="140494" y="647700"/>
                </a:cubicBezTo>
                <a:close/>
                <a:moveTo>
                  <a:pt x="590292" y="609600"/>
                </a:moveTo>
                <a:lnTo>
                  <a:pt x="9859789" y="609600"/>
                </a:lnTo>
                <a:cubicBezTo>
                  <a:pt x="9884485" y="609600"/>
                  <a:pt x="9903981" y="633314"/>
                  <a:pt x="9903981" y="662534"/>
                </a:cubicBezTo>
                <a:cubicBezTo>
                  <a:pt x="9903981" y="662534"/>
                  <a:pt x="9903981" y="913805"/>
                  <a:pt x="9903981" y="913805"/>
                </a:cubicBezTo>
                <a:cubicBezTo>
                  <a:pt x="9903981" y="943042"/>
                  <a:pt x="9884485" y="966772"/>
                  <a:pt x="9859789" y="966772"/>
                </a:cubicBezTo>
                <a:lnTo>
                  <a:pt x="590292" y="966772"/>
                </a:lnTo>
                <a:cubicBezTo>
                  <a:pt x="566030" y="966772"/>
                  <a:pt x="546100" y="943042"/>
                  <a:pt x="546100" y="913805"/>
                </a:cubicBezTo>
                <a:lnTo>
                  <a:pt x="546100" y="662534"/>
                </a:lnTo>
                <a:cubicBezTo>
                  <a:pt x="546100" y="633314"/>
                  <a:pt x="566030" y="609600"/>
                  <a:pt x="590292" y="609600"/>
                </a:cubicBezTo>
                <a:close/>
                <a:moveTo>
                  <a:pt x="9996489" y="0"/>
                </a:moveTo>
                <a:cubicBezTo>
                  <a:pt x="10046505" y="0"/>
                  <a:pt x="10086965" y="40535"/>
                  <a:pt x="10086965" y="90496"/>
                </a:cubicBezTo>
                <a:cubicBezTo>
                  <a:pt x="10086965" y="140456"/>
                  <a:pt x="10046505" y="180966"/>
                  <a:pt x="9996489" y="180966"/>
                </a:cubicBezTo>
                <a:cubicBezTo>
                  <a:pt x="9946525" y="180966"/>
                  <a:pt x="9906001" y="140456"/>
                  <a:pt x="9906001" y="90496"/>
                </a:cubicBezTo>
                <a:cubicBezTo>
                  <a:pt x="9906001" y="40535"/>
                  <a:pt x="9946525" y="0"/>
                  <a:pt x="9996489" y="0"/>
                </a:cubicBezTo>
                <a:close/>
                <a:moveTo>
                  <a:pt x="9704381" y="0"/>
                </a:moveTo>
                <a:cubicBezTo>
                  <a:pt x="9754357" y="0"/>
                  <a:pt x="9794865" y="40535"/>
                  <a:pt x="9794865" y="90496"/>
                </a:cubicBezTo>
                <a:cubicBezTo>
                  <a:pt x="9794865" y="140456"/>
                  <a:pt x="9754357" y="180966"/>
                  <a:pt x="9704381" y="180966"/>
                </a:cubicBezTo>
                <a:cubicBezTo>
                  <a:pt x="9654401" y="180966"/>
                  <a:pt x="9613901" y="140456"/>
                  <a:pt x="9613901" y="90496"/>
                </a:cubicBezTo>
                <a:cubicBezTo>
                  <a:pt x="9613901" y="40535"/>
                  <a:pt x="9654401" y="0"/>
                  <a:pt x="9704381" y="0"/>
                </a:cubicBezTo>
                <a:close/>
                <a:moveTo>
                  <a:pt x="9425004" y="0"/>
                </a:moveTo>
                <a:cubicBezTo>
                  <a:pt x="9474940" y="0"/>
                  <a:pt x="9515477" y="40535"/>
                  <a:pt x="9515477" y="90496"/>
                </a:cubicBezTo>
                <a:cubicBezTo>
                  <a:pt x="9515477" y="140456"/>
                  <a:pt x="9474940" y="180966"/>
                  <a:pt x="9425004" y="180966"/>
                </a:cubicBezTo>
                <a:cubicBezTo>
                  <a:pt x="9375060" y="180966"/>
                  <a:pt x="9334500" y="140456"/>
                  <a:pt x="9334500" y="90496"/>
                </a:cubicBezTo>
                <a:cubicBezTo>
                  <a:pt x="9334500" y="40535"/>
                  <a:pt x="9375060" y="0"/>
                  <a:pt x="9425004" y="0"/>
                </a:cubicBezTo>
                <a:close/>
              </a:path>
            </a:pathLst>
          </a:custGeom>
          <a:solidFill>
            <a:srgbClr val="EEEEEE"/>
          </a:solidFill>
          <a:ln w="3175">
            <a:solidFill>
              <a:srgbClr val="EEEEEE"/>
            </a:solidFill>
          </a:ln>
        </p:spPr>
        <p:txBody>
          <a:bodyPr wrap="square">
            <a:noAutofit/>
          </a:bodyPr>
          <a:lstStyle>
            <a:lvl1pPr>
              <a:defRPr baseline="0"/>
            </a:lvl1pPr>
          </a:lstStyle>
          <a:p>
            <a:pPr lvl="0"/>
            <a:r>
              <a:rPr lang="en-US" dirty="0"/>
              <a:t> </a:t>
            </a:r>
          </a:p>
        </p:txBody>
      </p:sp>
      <p:sp>
        <p:nvSpPr>
          <p:cNvPr id="9" name="AutoShape 7"/>
          <p:cNvSpPr>
            <a:spLocks/>
          </p:cNvSpPr>
          <p:nvPr/>
        </p:nvSpPr>
        <p:spPr bwMode="auto">
          <a:xfrm>
            <a:off x="7480300" y="4902200"/>
            <a:ext cx="120650"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15066" y="18404"/>
                </a:lnTo>
                <a:cubicBezTo>
                  <a:pt x="15066" y="18404"/>
                  <a:pt x="14154" y="21599"/>
                  <a:pt x="11451" y="21599"/>
                </a:cubicBezTo>
                <a:cubicBezTo>
                  <a:pt x="8897" y="21599"/>
                  <a:pt x="7509" y="18366"/>
                  <a:pt x="7509" y="18366"/>
                </a:cubicBezTo>
                <a:cubicBezTo>
                  <a:pt x="7509" y="18366"/>
                  <a:pt x="0" y="0"/>
                  <a:pt x="0" y="0"/>
                </a:cubicBezTo>
                <a:close/>
              </a:path>
            </a:pathLst>
          </a:custGeom>
          <a:solidFill>
            <a:srgbClr val="EEEEEE"/>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Tree>
    <p:extLst>
      <p:ext uri="{BB962C8B-B14F-4D97-AF65-F5344CB8AC3E}">
        <p14:creationId xmlns:p14="http://schemas.microsoft.com/office/powerpoint/2010/main" val="93262980"/>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showMasterSp="0" preserve="1">
  <p:cSld name="site placeholder 2">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5" name="Picture Placeholder 4"/>
          <p:cNvSpPr>
            <a:spLocks noGrp="1"/>
          </p:cNvSpPr>
          <p:nvPr>
            <p:ph type="pic" sz="quarter" idx="14" hasCustomPrompt="1"/>
          </p:nvPr>
        </p:nvSpPr>
        <p:spPr>
          <a:xfrm>
            <a:off x="1676400" y="5170471"/>
            <a:ext cx="10230466"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6" name="Picture Placeholder 5"/>
          <p:cNvSpPr>
            <a:spLocks noGrp="1"/>
          </p:cNvSpPr>
          <p:nvPr>
            <p:ph type="pic" sz="quarter" idx="15" hasCustomPrompt="1"/>
          </p:nvPr>
        </p:nvSpPr>
        <p:spPr>
          <a:xfrm>
            <a:off x="12477134" y="5170471"/>
            <a:ext cx="10230465"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Tree>
    <p:extLst>
      <p:ext uri="{BB962C8B-B14F-4D97-AF65-F5344CB8AC3E}">
        <p14:creationId xmlns:p14="http://schemas.microsoft.com/office/powerpoint/2010/main" val="24189671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site placeholder 3">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8" name="Picture Placeholder 5"/>
          <p:cNvSpPr>
            <a:spLocks noGrp="1"/>
          </p:cNvSpPr>
          <p:nvPr>
            <p:ph type="pic" sz="quarter" idx="14"/>
          </p:nvPr>
        </p:nvSpPr>
        <p:spPr>
          <a:xfrm>
            <a:off x="2743199" y="4354869"/>
            <a:ext cx="12673013" cy="642729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9" name="Picture Placeholder 6"/>
          <p:cNvSpPr>
            <a:spLocks noGrp="1"/>
          </p:cNvSpPr>
          <p:nvPr>
            <p:ph type="pic" sz="quarter" idx="15"/>
          </p:nvPr>
        </p:nvSpPr>
        <p:spPr>
          <a:xfrm>
            <a:off x="15875001" y="3571740"/>
            <a:ext cx="5918199" cy="301356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10" name="Picture Placeholder 7"/>
          <p:cNvSpPr>
            <a:spLocks noGrp="1"/>
          </p:cNvSpPr>
          <p:nvPr>
            <p:ph type="pic" sz="quarter" idx="16"/>
          </p:nvPr>
        </p:nvSpPr>
        <p:spPr>
          <a:xfrm>
            <a:off x="15901988" y="7804617"/>
            <a:ext cx="5918200" cy="300149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Tree>
    <p:extLst>
      <p:ext uri="{BB962C8B-B14F-4D97-AF65-F5344CB8AC3E}">
        <p14:creationId xmlns:p14="http://schemas.microsoft.com/office/powerpoint/2010/main" val="1780729789"/>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showMasterSp="0" preserve="1">
  <p:cSld name="site placeholder 3">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8" name="Picture Placeholder 5"/>
          <p:cNvSpPr>
            <a:spLocks noGrp="1"/>
          </p:cNvSpPr>
          <p:nvPr>
            <p:ph type="pic" sz="quarter" idx="14"/>
          </p:nvPr>
        </p:nvSpPr>
        <p:spPr>
          <a:xfrm>
            <a:off x="2743199" y="4354869"/>
            <a:ext cx="12673013" cy="642729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9" name="Picture Placeholder 6"/>
          <p:cNvSpPr>
            <a:spLocks noGrp="1"/>
          </p:cNvSpPr>
          <p:nvPr>
            <p:ph type="pic" sz="quarter" idx="15"/>
          </p:nvPr>
        </p:nvSpPr>
        <p:spPr>
          <a:xfrm>
            <a:off x="15875001" y="3571740"/>
            <a:ext cx="5918199" cy="301356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10" name="Picture Placeholder 7"/>
          <p:cNvSpPr>
            <a:spLocks noGrp="1"/>
          </p:cNvSpPr>
          <p:nvPr>
            <p:ph type="pic" sz="quarter" idx="16"/>
          </p:nvPr>
        </p:nvSpPr>
        <p:spPr>
          <a:xfrm>
            <a:off x="15901988" y="7804617"/>
            <a:ext cx="5918200" cy="300149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Tree>
    <p:extLst>
      <p:ext uri="{BB962C8B-B14F-4D97-AF65-F5344CB8AC3E}">
        <p14:creationId xmlns:p14="http://schemas.microsoft.com/office/powerpoint/2010/main" val="3877963285"/>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showMasterSp="0" preserve="1">
  <p:cSld name="site placeholder 4">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04648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129734681"/>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showMasterSp="0" preserve="1">
  <p:cSld name="site placeholder 5">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2585906"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8212026"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1923108047"/>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showMasterSp="0" preserve="1">
  <p:cSld name="site placeholder 7">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4488160"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10114280" y="4648200"/>
            <a:ext cx="3514725" cy="6242050"/>
          </a:xfrm>
          <a:prstGeom prst="rect">
            <a:avLst/>
          </a:prstGeom>
        </p:spPr>
        <p:txBody>
          <a:bodyPr/>
          <a:lstStyle/>
          <a:p>
            <a:r>
              <a:rPr lang="en-US" dirty="0"/>
              <a:t> </a:t>
            </a:r>
          </a:p>
        </p:txBody>
      </p:sp>
      <p:sp>
        <p:nvSpPr>
          <p:cNvPr id="6" name="Picture Placeholder 3"/>
          <p:cNvSpPr>
            <a:spLocks noGrp="1"/>
          </p:cNvSpPr>
          <p:nvPr>
            <p:ph type="pic" sz="quarter" idx="12" hasCustomPrompt="1"/>
          </p:nvPr>
        </p:nvSpPr>
        <p:spPr>
          <a:xfrm>
            <a:off x="57404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83260397"/>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6" name="Freeform 5"/>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2991341506"/>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showMasterSp="0" preserve="1" userDrawn="1">
  <p:cSld name="title middle">
    <p:spTree>
      <p:nvGrpSpPr>
        <p:cNvPr id="1" name=""/>
        <p:cNvGrpSpPr/>
        <p:nvPr/>
      </p:nvGrpSpPr>
      <p:grpSpPr>
        <a:xfrm>
          <a:off x="0" y="0"/>
          <a:ext cx="0" cy="0"/>
          <a:chOff x="0" y="0"/>
          <a:chExt cx="0" cy="0"/>
        </a:xfrm>
      </p:grpSpPr>
      <p:sp>
        <p:nvSpPr>
          <p:cNvPr id="5" name="Freeform 4"/>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6144582" y="7799555"/>
            <a:ext cx="12092408" cy="1508105"/>
          </a:xfrm>
          <a:prstGeom prst="rect">
            <a:avLst/>
          </a:prstGeom>
        </p:spPr>
        <p:txBody>
          <a:bodyPr wrap="square">
            <a:spAutoFit/>
          </a:bodyPr>
          <a:lstStyle>
            <a:lvl1pPr algn="ctr">
              <a:defRPr baseline="0">
                <a:solidFill>
                  <a:schemeClr val="tx1"/>
                </a:solidFill>
              </a:defRPr>
            </a:lvl1pPr>
          </a:lstStyle>
          <a:p>
            <a:r>
              <a:rPr lang="pl-PL" dirty="0"/>
              <a:t>Timelines &amp; Planning</a:t>
            </a:r>
            <a:endParaRPr lang="en-US" dirty="0"/>
          </a:p>
        </p:txBody>
      </p:sp>
      <p:sp>
        <p:nvSpPr>
          <p:cNvPr id="12" name="Text Placeholder 11"/>
          <p:cNvSpPr>
            <a:spLocks noGrp="1"/>
          </p:cNvSpPr>
          <p:nvPr>
            <p:ph type="body" sz="quarter" idx="10" hasCustomPrompt="1"/>
          </p:nvPr>
        </p:nvSpPr>
        <p:spPr>
          <a:xfrm>
            <a:off x="9465006" y="9321948"/>
            <a:ext cx="4838700" cy="876300"/>
          </a:xfrm>
          <a:prstGeom prst="rect">
            <a:avLst/>
          </a:prstGeom>
        </p:spPr>
        <p:txBody>
          <a:bodyPr/>
          <a:lstStyle>
            <a:lvl1pPr marL="0" marR="0" indent="0" algn="ctr" defTabSz="457200" rtl="0" eaLnBrk="1" fontAlgn="base" latinLnBrk="0" hangingPunct="0">
              <a:lnSpc>
                <a:spcPct val="100000"/>
              </a:lnSpc>
              <a:spcBef>
                <a:spcPct val="0"/>
              </a:spcBef>
              <a:spcAft>
                <a:spcPct val="0"/>
              </a:spcAft>
              <a:buClrTx/>
              <a:buSzTx/>
              <a:buFontTx/>
              <a:buNone/>
              <a:tabLst/>
              <a:defRPr sz="4400">
                <a:solidFill>
                  <a:schemeClr val="tx1"/>
                </a:solidFill>
                <a:latin typeface="Lato Regular" panose="020F0502020204030203" pitchFamily="34" charset="0"/>
              </a:defRPr>
            </a:lvl1pPr>
          </a:lstStyle>
          <a:p>
            <a:pPr marL="0" marR="0" lvl="0" indent="0" algn="l" defTabSz="457200" rtl="0" eaLnBrk="1" fontAlgn="base" latinLnBrk="0" hangingPunct="0">
              <a:lnSpc>
                <a:spcPct val="100000"/>
              </a:lnSpc>
              <a:spcBef>
                <a:spcPct val="0"/>
              </a:spcBef>
              <a:spcAft>
                <a:spcPct val="0"/>
              </a:spcAft>
              <a:buClrTx/>
              <a:buSzTx/>
              <a:buFontTx/>
              <a:buNone/>
              <a:tabLst/>
              <a:defRPr/>
            </a:pPr>
            <a:r>
              <a:rPr lang="pl-PL" sz="4400" b="0" dirty="0">
                <a:latin typeface="Lato Regular" panose="020F0502020204030203" pitchFamily="34" charset="0"/>
              </a:rPr>
              <a:t>Pitch Deck Edition</a:t>
            </a:r>
            <a:endParaRPr lang="en-US" sz="4400" b="0" dirty="0">
              <a:latin typeface="Lato Regular" panose="020F0502020204030203" pitchFamily="34" charset="0"/>
            </a:endParaRPr>
          </a:p>
        </p:txBody>
      </p:sp>
    </p:spTree>
    <p:extLst>
      <p:ext uri="{BB962C8B-B14F-4D97-AF65-F5344CB8AC3E}">
        <p14:creationId xmlns:p14="http://schemas.microsoft.com/office/powerpoint/2010/main" val="2593417211"/>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showMasterSp="0" preserve="1" userDrawn="1">
  <p:cSld name="icon-pack-bg">
    <p:bg>
      <p:bgPr>
        <a:solidFill>
          <a:srgbClr val="7D3C65"/>
        </a:solidFill>
        <a:effectLst/>
      </p:bgPr>
    </p:bg>
    <p:spTree>
      <p:nvGrpSpPr>
        <p:cNvPr id="1" name=""/>
        <p:cNvGrpSpPr/>
        <p:nvPr/>
      </p:nvGrpSpPr>
      <p:grpSpPr>
        <a:xfrm>
          <a:off x="0" y="0"/>
          <a:ext cx="0" cy="0"/>
          <a:chOff x="0" y="0"/>
          <a:chExt cx="0" cy="0"/>
        </a:xfrm>
      </p:grpSpPr>
      <p:sp>
        <p:nvSpPr>
          <p:cNvPr id="2" name="Shape 2"/>
          <p:cNvSpPr/>
          <p:nvPr userDrawn="1"/>
        </p:nvSpPr>
        <p:spPr>
          <a:xfrm>
            <a:off x="8659680" y="-1"/>
            <a:ext cx="15724320" cy="13716001"/>
          </a:xfrm>
          <a:custGeom>
            <a:avLst/>
            <a:gdLst/>
            <a:ahLst/>
            <a:cxnLst>
              <a:cxn ang="0">
                <a:pos x="wd2" y="hd2"/>
              </a:cxn>
              <a:cxn ang="5400000">
                <a:pos x="wd2" y="hd2"/>
              </a:cxn>
              <a:cxn ang="10800000">
                <a:pos x="wd2" y="hd2"/>
              </a:cxn>
              <a:cxn ang="16200000">
                <a:pos x="wd2" y="hd2"/>
              </a:cxn>
            </a:cxnLst>
            <a:rect l="0" t="0" r="r" b="b"/>
            <a:pathLst>
              <a:path w="21600" h="21600" extrusionOk="0">
                <a:moveTo>
                  <a:pt x="9247" y="23"/>
                </a:moveTo>
                <a:lnTo>
                  <a:pt x="21530" y="0"/>
                </a:lnTo>
                <a:lnTo>
                  <a:pt x="21600" y="21600"/>
                </a:lnTo>
                <a:lnTo>
                  <a:pt x="0" y="21548"/>
                </a:lnTo>
                <a:lnTo>
                  <a:pt x="9247" y="23"/>
                </a:lnTo>
                <a:close/>
              </a:path>
            </a:pathLst>
          </a:cu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3658666168"/>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showMasterSp="0" preserve="1">
  <p:cSld name="title_slide">
    <p:spTree>
      <p:nvGrpSpPr>
        <p:cNvPr id="1" name=""/>
        <p:cNvGrpSpPr/>
        <p:nvPr/>
      </p:nvGrpSpPr>
      <p:grpSpPr>
        <a:xfrm>
          <a:off x="0" y="0"/>
          <a:ext cx="0" cy="0"/>
          <a:chOff x="0" y="0"/>
          <a:chExt cx="0" cy="0"/>
        </a:xfrm>
      </p:grpSpPr>
      <p:sp>
        <p:nvSpPr>
          <p:cNvPr id="6" name="Symbol zastępczy tekstu 3"/>
          <p:cNvSpPr>
            <a:spLocks noGrp="1"/>
          </p:cNvSpPr>
          <p:nvPr>
            <p:ph type="body" sz="quarter" idx="10" hasCustomPrompt="1"/>
          </p:nvPr>
        </p:nvSpPr>
        <p:spPr>
          <a:xfrm>
            <a:off x="1629045" y="7146800"/>
            <a:ext cx="7896785" cy="1080368"/>
          </a:xfrm>
          <a:prstGeom prst="rect">
            <a:avLst/>
          </a:prstGeom>
        </p:spPr>
        <p:txBody>
          <a:bodyPr>
            <a:noAutofit/>
          </a:bodyPr>
          <a:lstStyle>
            <a:lvl1pPr algn="l">
              <a:defRPr sz="4400" b="0" baseline="0">
                <a:solidFill>
                  <a:schemeClr val="tx1">
                    <a:alpha val="95000"/>
                  </a:schemeClr>
                </a:solidFill>
                <a:latin typeface="+mn-lt"/>
              </a:defRPr>
            </a:lvl1pPr>
            <a:lvl2pPr algn="ctr">
              <a:defRPr/>
            </a:lvl2pPr>
            <a:lvl3pPr algn="ctr">
              <a:defRPr/>
            </a:lvl3pPr>
            <a:lvl4pPr algn="ctr">
              <a:defRPr/>
            </a:lvl4pPr>
            <a:lvl5pPr algn="ctr">
              <a:defRPr/>
            </a:lvl5pPr>
          </a:lstStyle>
          <a:p>
            <a:pPr lvl="0"/>
            <a:r>
              <a:rPr lang="pl-PL" dirty="0"/>
              <a:t>Sample Subtitle</a:t>
            </a:r>
          </a:p>
        </p:txBody>
      </p:sp>
      <p:sp>
        <p:nvSpPr>
          <p:cNvPr id="9" name="Tytuł 8"/>
          <p:cNvSpPr>
            <a:spLocks noGrp="1"/>
          </p:cNvSpPr>
          <p:nvPr>
            <p:ph type="title" hasCustomPrompt="1"/>
          </p:nvPr>
        </p:nvSpPr>
        <p:spPr>
          <a:xfrm>
            <a:off x="1629045" y="5638695"/>
            <a:ext cx="6893234" cy="1508105"/>
          </a:xfrm>
          <a:prstGeom prst="rect">
            <a:avLst/>
          </a:prstGeom>
        </p:spPr>
        <p:txBody>
          <a:bodyPr wrap="none">
            <a:spAutoFit/>
          </a:bodyPr>
          <a:lstStyle>
            <a:lvl1pPr algn="ctr">
              <a:defRPr b="0" baseline="0">
                <a:solidFill>
                  <a:schemeClr val="tx1">
                    <a:alpha val="95000"/>
                  </a:schemeClr>
                </a:solidFill>
                <a:latin typeface="Aleo bold" panose="020F0802020204030203" pitchFamily="34" charset="0"/>
              </a:defRPr>
            </a:lvl1pPr>
          </a:lstStyle>
          <a:p>
            <a:r>
              <a:rPr lang="pl-PL" dirty="0"/>
              <a:t>Sample Title</a:t>
            </a:r>
            <a:endParaRPr lang="en-US" dirty="0"/>
          </a:p>
        </p:txBody>
      </p:sp>
      <p:sp>
        <p:nvSpPr>
          <p:cNvPr id="8" name="AutoShape 1"/>
          <p:cNvSpPr>
            <a:spLocks/>
          </p:cNvSpPr>
          <p:nvPr userDrawn="1"/>
        </p:nvSpPr>
        <p:spPr bwMode="auto">
          <a:xfrm>
            <a:off x="8659812" y="0"/>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534474976"/>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showMasterSp="0" preserve="1">
  <p:cSld name="custom bg 6">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7047122" cy="1508105"/>
          </a:xfrm>
          <a:prstGeom prst="rect">
            <a:avLst/>
          </a:prstGeom>
        </p:spPr>
        <p:txBody>
          <a:bodyPr wrap="none">
            <a:spAutoFit/>
          </a:bodyPr>
          <a:lstStyle>
            <a:lvl1pPr>
              <a:defRPr b="0" spc="100" baseline="0">
                <a:solidFill>
                  <a:schemeClr val="tx1"/>
                </a:solidFill>
                <a:latin typeface="Aleo bold" panose="020F0802020204030203" pitchFamily="34" charset="0"/>
              </a:defRPr>
            </a:lvl1pPr>
          </a:lstStyle>
          <a:p>
            <a:r>
              <a:rPr lang="en-US" dirty="0"/>
              <a:t>Sample Title</a:t>
            </a:r>
          </a:p>
        </p:txBody>
      </p:sp>
      <p:sp>
        <p:nvSpPr>
          <p:cNvPr id="2" name="Rectangle 1"/>
          <p:cNvSpPr/>
          <p:nvPr userDrawn="1"/>
        </p:nvSpPr>
        <p:spPr bwMode="auto">
          <a:xfrm>
            <a:off x="0" y="5029200"/>
            <a:ext cx="24384000" cy="4523874"/>
          </a:xfrm>
          <a:prstGeom prst="rect">
            <a:avLst/>
          </a:pr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indent="0" algn="ctr" defTabSz="825500" rtl="0" eaLnBrk="1" fontAlgn="base" latinLnBrk="0" hangingPunct="0">
              <a:lnSpc>
                <a:spcPct val="100000"/>
              </a:lnSpc>
              <a:spcBef>
                <a:spcPct val="0"/>
              </a:spcBef>
              <a:spcAft>
                <a:spcPct val="0"/>
              </a:spcAft>
              <a:buClrTx/>
              <a:buSzTx/>
              <a:buFontTx/>
              <a:buNone/>
              <a:tabLst/>
            </a:pPr>
            <a:endParaRPr kumimoji="0" lang="pl-PL" sz="5600" b="0" i="0" u="none" strike="noStrike" cap="none" normalizeH="0" baseline="0" dirty="0">
              <a:ln>
                <a:noFill/>
              </a:ln>
              <a:solidFill>
                <a:srgbClr val="000000"/>
              </a:solidFill>
              <a:effectLst/>
              <a:latin typeface="+mj-lt"/>
              <a:ea typeface="Gill Sans" charset="0"/>
              <a:cs typeface="Arial" panose="020B0604020202020204" pitchFamily="34" charset="0"/>
              <a:sym typeface="Gill Sans" charset="0"/>
            </a:endParaRPr>
          </a:p>
        </p:txBody>
      </p:sp>
    </p:spTree>
    <p:extLst>
      <p:ext uri="{BB962C8B-B14F-4D97-AF65-F5344CB8AC3E}">
        <p14:creationId xmlns:p14="http://schemas.microsoft.com/office/powerpoint/2010/main" val="6058072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site placeholder 4">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04648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40657627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site placeholder 5">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2585906"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8212026"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22881595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site placeholder 7">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4488160"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10114280" y="4648200"/>
            <a:ext cx="3514725" cy="6242050"/>
          </a:xfrm>
          <a:prstGeom prst="rect">
            <a:avLst/>
          </a:prstGeom>
        </p:spPr>
        <p:txBody>
          <a:bodyPr/>
          <a:lstStyle/>
          <a:p>
            <a:r>
              <a:rPr lang="en-US" dirty="0"/>
              <a:t> </a:t>
            </a:r>
          </a:p>
        </p:txBody>
      </p:sp>
      <p:sp>
        <p:nvSpPr>
          <p:cNvPr id="6" name="Picture Placeholder 3"/>
          <p:cNvSpPr>
            <a:spLocks noGrp="1"/>
          </p:cNvSpPr>
          <p:nvPr>
            <p:ph type="pic" sz="quarter" idx="12" hasCustomPrompt="1"/>
          </p:nvPr>
        </p:nvSpPr>
        <p:spPr>
          <a:xfrm>
            <a:off x="57404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8854597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2488112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6" name="Freeform 5"/>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285929133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middle">
    <p:spTree>
      <p:nvGrpSpPr>
        <p:cNvPr id="1" name=""/>
        <p:cNvGrpSpPr/>
        <p:nvPr/>
      </p:nvGrpSpPr>
      <p:grpSpPr>
        <a:xfrm>
          <a:off x="0" y="0"/>
          <a:ext cx="0" cy="0"/>
          <a:chOff x="0" y="0"/>
          <a:chExt cx="0" cy="0"/>
        </a:xfrm>
      </p:grpSpPr>
      <p:sp>
        <p:nvSpPr>
          <p:cNvPr id="5" name="Freeform 4"/>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6144582" y="7799555"/>
            <a:ext cx="12092408" cy="1508105"/>
          </a:xfrm>
          <a:prstGeom prst="rect">
            <a:avLst/>
          </a:prstGeom>
        </p:spPr>
        <p:txBody>
          <a:bodyPr wrap="square">
            <a:spAutoFit/>
          </a:bodyPr>
          <a:lstStyle>
            <a:lvl1pPr algn="ctr">
              <a:defRPr baseline="0">
                <a:solidFill>
                  <a:schemeClr val="tx1"/>
                </a:solidFill>
              </a:defRPr>
            </a:lvl1pPr>
          </a:lstStyle>
          <a:p>
            <a:r>
              <a:rPr lang="pl-PL" dirty="0"/>
              <a:t>Timelines &amp; Planning</a:t>
            </a:r>
            <a:endParaRPr lang="en-US" dirty="0"/>
          </a:p>
        </p:txBody>
      </p:sp>
      <p:sp>
        <p:nvSpPr>
          <p:cNvPr id="12" name="Text Placeholder 11"/>
          <p:cNvSpPr>
            <a:spLocks noGrp="1"/>
          </p:cNvSpPr>
          <p:nvPr>
            <p:ph type="body" sz="quarter" idx="10" hasCustomPrompt="1"/>
          </p:nvPr>
        </p:nvSpPr>
        <p:spPr>
          <a:xfrm>
            <a:off x="9465006" y="9321948"/>
            <a:ext cx="4838700" cy="876300"/>
          </a:xfrm>
          <a:prstGeom prst="rect">
            <a:avLst/>
          </a:prstGeom>
        </p:spPr>
        <p:txBody>
          <a:bodyPr/>
          <a:lstStyle>
            <a:lvl1pPr marL="0" marR="0" indent="0" algn="ctr" defTabSz="457200" rtl="0" eaLnBrk="1" fontAlgn="base" latinLnBrk="0" hangingPunct="0">
              <a:lnSpc>
                <a:spcPct val="100000"/>
              </a:lnSpc>
              <a:spcBef>
                <a:spcPct val="0"/>
              </a:spcBef>
              <a:spcAft>
                <a:spcPct val="0"/>
              </a:spcAft>
              <a:buClrTx/>
              <a:buSzTx/>
              <a:buFontTx/>
              <a:buNone/>
              <a:tabLst/>
              <a:defRPr sz="4400">
                <a:solidFill>
                  <a:schemeClr val="tx1"/>
                </a:solidFill>
                <a:latin typeface="Lato Regular" panose="020F0502020204030203" pitchFamily="34" charset="0"/>
              </a:defRPr>
            </a:lvl1pPr>
          </a:lstStyle>
          <a:p>
            <a:pPr marL="0" marR="0" lvl="0" indent="0" algn="l" defTabSz="457200" rtl="0" eaLnBrk="1" fontAlgn="base" latinLnBrk="0" hangingPunct="0">
              <a:lnSpc>
                <a:spcPct val="100000"/>
              </a:lnSpc>
              <a:spcBef>
                <a:spcPct val="0"/>
              </a:spcBef>
              <a:spcAft>
                <a:spcPct val="0"/>
              </a:spcAft>
              <a:buClrTx/>
              <a:buSzTx/>
              <a:buFontTx/>
              <a:buNone/>
              <a:tabLst/>
              <a:defRPr/>
            </a:pPr>
            <a:r>
              <a:rPr lang="pl-PL" sz="4400" b="0" dirty="0">
                <a:latin typeface="Lato Regular" panose="020F0502020204030203" pitchFamily="34" charset="0"/>
              </a:rPr>
              <a:t>Pitch Deck Edition</a:t>
            </a:r>
            <a:endParaRPr lang="en-US" sz="4400" b="0" dirty="0">
              <a:latin typeface="Lato Regular" panose="020F0502020204030203" pitchFamily="34" charset="0"/>
            </a:endParaRPr>
          </a:p>
        </p:txBody>
      </p:sp>
    </p:spTree>
    <p:extLst>
      <p:ext uri="{BB962C8B-B14F-4D97-AF65-F5344CB8AC3E}">
        <p14:creationId xmlns:p14="http://schemas.microsoft.com/office/powerpoint/2010/main" val="256383208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icon-pack-bg">
    <p:bg>
      <p:bgPr>
        <a:solidFill>
          <a:srgbClr val="7D3C65"/>
        </a:solidFill>
        <a:effectLst/>
      </p:bgPr>
    </p:bg>
    <p:spTree>
      <p:nvGrpSpPr>
        <p:cNvPr id="1" name=""/>
        <p:cNvGrpSpPr/>
        <p:nvPr/>
      </p:nvGrpSpPr>
      <p:grpSpPr>
        <a:xfrm>
          <a:off x="0" y="0"/>
          <a:ext cx="0" cy="0"/>
          <a:chOff x="0" y="0"/>
          <a:chExt cx="0" cy="0"/>
        </a:xfrm>
      </p:grpSpPr>
      <p:sp>
        <p:nvSpPr>
          <p:cNvPr id="2" name="Shape 2"/>
          <p:cNvSpPr/>
          <p:nvPr userDrawn="1"/>
        </p:nvSpPr>
        <p:spPr>
          <a:xfrm>
            <a:off x="8659680" y="-1"/>
            <a:ext cx="15724320" cy="13716001"/>
          </a:xfrm>
          <a:custGeom>
            <a:avLst/>
            <a:gdLst/>
            <a:ahLst/>
            <a:cxnLst>
              <a:cxn ang="0">
                <a:pos x="wd2" y="hd2"/>
              </a:cxn>
              <a:cxn ang="5400000">
                <a:pos x="wd2" y="hd2"/>
              </a:cxn>
              <a:cxn ang="10800000">
                <a:pos x="wd2" y="hd2"/>
              </a:cxn>
              <a:cxn ang="16200000">
                <a:pos x="wd2" y="hd2"/>
              </a:cxn>
            </a:cxnLst>
            <a:rect l="0" t="0" r="r" b="b"/>
            <a:pathLst>
              <a:path w="21600" h="21600" extrusionOk="0">
                <a:moveTo>
                  <a:pt x="9247" y="23"/>
                </a:moveTo>
                <a:lnTo>
                  <a:pt x="21530" y="0"/>
                </a:lnTo>
                <a:lnTo>
                  <a:pt x="21600" y="21600"/>
                </a:lnTo>
                <a:lnTo>
                  <a:pt x="0" y="21548"/>
                </a:lnTo>
                <a:lnTo>
                  <a:pt x="9247" y="23"/>
                </a:lnTo>
                <a:close/>
              </a:path>
            </a:pathLst>
          </a:cu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5872668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title_slide">
    <p:spTree>
      <p:nvGrpSpPr>
        <p:cNvPr id="1" name=""/>
        <p:cNvGrpSpPr/>
        <p:nvPr/>
      </p:nvGrpSpPr>
      <p:grpSpPr>
        <a:xfrm>
          <a:off x="0" y="0"/>
          <a:ext cx="0" cy="0"/>
          <a:chOff x="0" y="0"/>
          <a:chExt cx="0" cy="0"/>
        </a:xfrm>
      </p:grpSpPr>
      <p:sp>
        <p:nvSpPr>
          <p:cNvPr id="6" name="Symbol zastępczy tekstu 3"/>
          <p:cNvSpPr>
            <a:spLocks noGrp="1"/>
          </p:cNvSpPr>
          <p:nvPr>
            <p:ph type="body" sz="quarter" idx="10" hasCustomPrompt="1"/>
          </p:nvPr>
        </p:nvSpPr>
        <p:spPr>
          <a:xfrm>
            <a:off x="1629045" y="7146800"/>
            <a:ext cx="7896785" cy="1080368"/>
          </a:xfrm>
          <a:prstGeom prst="rect">
            <a:avLst/>
          </a:prstGeom>
        </p:spPr>
        <p:txBody>
          <a:bodyPr>
            <a:noAutofit/>
          </a:bodyPr>
          <a:lstStyle>
            <a:lvl1pPr algn="l">
              <a:defRPr sz="4400" b="0" baseline="0">
                <a:solidFill>
                  <a:schemeClr val="tx1">
                    <a:alpha val="95000"/>
                  </a:schemeClr>
                </a:solidFill>
                <a:latin typeface="+mn-lt"/>
              </a:defRPr>
            </a:lvl1pPr>
            <a:lvl2pPr algn="ctr">
              <a:defRPr/>
            </a:lvl2pPr>
            <a:lvl3pPr algn="ctr">
              <a:defRPr/>
            </a:lvl3pPr>
            <a:lvl4pPr algn="ctr">
              <a:defRPr/>
            </a:lvl4pPr>
            <a:lvl5pPr algn="ctr">
              <a:defRPr/>
            </a:lvl5pPr>
          </a:lstStyle>
          <a:p>
            <a:pPr lvl="0"/>
            <a:r>
              <a:rPr lang="pl-PL" dirty="0"/>
              <a:t>Sample Subtitle</a:t>
            </a:r>
          </a:p>
        </p:txBody>
      </p:sp>
      <p:sp>
        <p:nvSpPr>
          <p:cNvPr id="9" name="Tytuł 8"/>
          <p:cNvSpPr>
            <a:spLocks noGrp="1"/>
          </p:cNvSpPr>
          <p:nvPr>
            <p:ph type="title" hasCustomPrompt="1"/>
          </p:nvPr>
        </p:nvSpPr>
        <p:spPr>
          <a:xfrm>
            <a:off x="1629045" y="5638695"/>
            <a:ext cx="6893234" cy="1508105"/>
          </a:xfrm>
          <a:prstGeom prst="rect">
            <a:avLst/>
          </a:prstGeom>
        </p:spPr>
        <p:txBody>
          <a:bodyPr wrap="none">
            <a:spAutoFit/>
          </a:bodyPr>
          <a:lstStyle>
            <a:lvl1pPr algn="ctr">
              <a:defRPr b="0" baseline="0">
                <a:solidFill>
                  <a:schemeClr val="tx1">
                    <a:alpha val="95000"/>
                  </a:schemeClr>
                </a:solidFill>
                <a:latin typeface="Aleo bold" panose="020F0802020204030203" pitchFamily="34" charset="0"/>
              </a:defRPr>
            </a:lvl1pPr>
          </a:lstStyle>
          <a:p>
            <a:r>
              <a:rPr lang="pl-PL" dirty="0"/>
              <a:t>Sample Title</a:t>
            </a:r>
            <a:endParaRPr lang="en-US" dirty="0"/>
          </a:p>
        </p:txBody>
      </p:sp>
      <p:sp>
        <p:nvSpPr>
          <p:cNvPr id="8" name="AutoShape 1"/>
          <p:cNvSpPr>
            <a:spLocks/>
          </p:cNvSpPr>
          <p:nvPr userDrawn="1"/>
        </p:nvSpPr>
        <p:spPr bwMode="auto">
          <a:xfrm>
            <a:off x="8659812" y="0"/>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36042966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custom bg 6">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7047122" cy="1508105"/>
          </a:xfrm>
          <a:prstGeom prst="rect">
            <a:avLst/>
          </a:prstGeom>
        </p:spPr>
        <p:txBody>
          <a:bodyPr wrap="none">
            <a:spAutoFit/>
          </a:bodyPr>
          <a:lstStyle>
            <a:lvl1pPr>
              <a:defRPr b="0" spc="100" baseline="0">
                <a:solidFill>
                  <a:schemeClr val="tx1"/>
                </a:solidFill>
                <a:latin typeface="Aleo bold" panose="020F0802020204030203" pitchFamily="34" charset="0"/>
              </a:defRPr>
            </a:lvl1pPr>
          </a:lstStyle>
          <a:p>
            <a:r>
              <a:rPr lang="en-US" dirty="0"/>
              <a:t>Sample Title</a:t>
            </a:r>
          </a:p>
        </p:txBody>
      </p:sp>
      <p:sp>
        <p:nvSpPr>
          <p:cNvPr id="2" name="Rectangle 1"/>
          <p:cNvSpPr/>
          <p:nvPr userDrawn="1"/>
        </p:nvSpPr>
        <p:spPr bwMode="auto">
          <a:xfrm>
            <a:off x="0" y="5029200"/>
            <a:ext cx="24384000" cy="4523874"/>
          </a:xfrm>
          <a:prstGeom prst="rect">
            <a:avLst/>
          </a:pr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indent="0" algn="ctr" defTabSz="825500" rtl="0" eaLnBrk="1" fontAlgn="base" latinLnBrk="0" hangingPunct="0">
              <a:lnSpc>
                <a:spcPct val="100000"/>
              </a:lnSpc>
              <a:spcBef>
                <a:spcPct val="0"/>
              </a:spcBef>
              <a:spcAft>
                <a:spcPct val="0"/>
              </a:spcAft>
              <a:buClrTx/>
              <a:buSzTx/>
              <a:buFontTx/>
              <a:buNone/>
              <a:tabLst/>
            </a:pPr>
            <a:endParaRPr kumimoji="0" lang="pl-PL" sz="5600" b="0" i="0" u="none" strike="noStrike" cap="none" normalizeH="0" baseline="0" dirty="0">
              <a:ln>
                <a:noFill/>
              </a:ln>
              <a:solidFill>
                <a:srgbClr val="000000"/>
              </a:solidFill>
              <a:effectLst/>
              <a:latin typeface="+mj-lt"/>
              <a:ea typeface="Gill Sans" charset="0"/>
              <a:cs typeface="Arial" panose="020B0604020202020204" pitchFamily="34" charset="0"/>
              <a:sym typeface="Gill Sans" charset="0"/>
            </a:endParaRPr>
          </a:p>
        </p:txBody>
      </p:sp>
    </p:spTree>
    <p:extLst>
      <p:ext uri="{BB962C8B-B14F-4D97-AF65-F5344CB8AC3E}">
        <p14:creationId xmlns:p14="http://schemas.microsoft.com/office/powerpoint/2010/main" val="216105689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Mac Preview">
    <p:spTree>
      <p:nvGrpSpPr>
        <p:cNvPr id="1" name=""/>
        <p:cNvGrpSpPr/>
        <p:nvPr/>
      </p:nvGrpSpPr>
      <p:grpSpPr>
        <a:xfrm>
          <a:off x="0" y="0"/>
          <a:ext cx="0" cy="0"/>
          <a:chOff x="0" y="0"/>
          <a:chExt cx="0" cy="0"/>
        </a:xfrm>
      </p:grpSpPr>
      <p:grpSp>
        <p:nvGrpSpPr>
          <p:cNvPr id="34" name="Group 33"/>
          <p:cNvGrpSpPr/>
          <p:nvPr userDrawn="1"/>
        </p:nvGrpSpPr>
        <p:grpSpPr>
          <a:xfrm>
            <a:off x="1442306" y="-3834"/>
            <a:ext cx="23221093" cy="13803971"/>
            <a:chOff x="4630060" y="-3834"/>
            <a:chExt cx="16424861" cy="13803971"/>
          </a:xfrm>
        </p:grpSpPr>
        <p:sp>
          <p:nvSpPr>
            <p:cNvPr id="6" name="AutoShape 1"/>
            <p:cNvSpPr>
              <a:spLocks/>
            </p:cNvSpPr>
            <p:nvPr userDrawn="1"/>
          </p:nvSpPr>
          <p:spPr bwMode="auto">
            <a:xfrm>
              <a:off x="8724900" y="-3834"/>
              <a:ext cx="12330021" cy="13803971"/>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 name="connsiteX0" fmla="*/ 11798 w 21600"/>
                <a:gd name="connsiteY0" fmla="*/ 0 h 21606"/>
                <a:gd name="connsiteX1" fmla="*/ 21530 w 21600"/>
                <a:gd name="connsiteY1" fmla="*/ 6 h 21606"/>
                <a:gd name="connsiteX2" fmla="*/ 21600 w 21600"/>
                <a:gd name="connsiteY2" fmla="*/ 21606 h 21606"/>
                <a:gd name="connsiteX3" fmla="*/ 0 w 21600"/>
                <a:gd name="connsiteY3" fmla="*/ 21553 h 21606"/>
                <a:gd name="connsiteX4" fmla="*/ 11798 w 21600"/>
                <a:gd name="connsiteY4" fmla="*/ 0 h 21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 h="21606">
                  <a:moveTo>
                    <a:pt x="11798" y="0"/>
                  </a:moveTo>
                  <a:lnTo>
                    <a:pt x="21530" y="6"/>
                  </a:lnTo>
                  <a:cubicBezTo>
                    <a:pt x="21553" y="7206"/>
                    <a:pt x="21577" y="14406"/>
                    <a:pt x="21600" y="21606"/>
                  </a:cubicBezTo>
                  <a:lnTo>
                    <a:pt x="0" y="21553"/>
                  </a:lnTo>
                  <a:lnTo>
                    <a:pt x="11798" y="0"/>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4" name="Picture 6" descr="droppedImage.pdf"/>
            <p:cNvPicPr>
              <a:picLocks noChangeAspect="1"/>
            </p:cNvPicPr>
            <p:nvPr userDrawn="1"/>
          </p:nvPicPr>
          <p:blipFill rotWithShape="1">
            <a:blip r:embed="rId2">
              <a:extLst>
                <a:ext uri="{28A0092B-C50C-407E-A947-70E740481C1C}">
                  <a14:useLocalDpi xmlns:a14="http://schemas.microsoft.com/office/drawing/2010/main" val="0"/>
                </a:ext>
              </a:extLst>
            </a:blip>
            <a:srcRect l="66906"/>
            <a:stretch/>
          </p:blipFill>
          <p:spPr bwMode="auto">
            <a:xfrm>
              <a:off x="16334550" y="902367"/>
              <a:ext cx="3399655" cy="339023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grpSp>
          <p:nvGrpSpPr>
            <p:cNvPr id="30" name="Group 29"/>
            <p:cNvGrpSpPr/>
            <p:nvPr userDrawn="1"/>
          </p:nvGrpSpPr>
          <p:grpSpPr>
            <a:xfrm>
              <a:off x="4630060" y="9755187"/>
              <a:ext cx="13092022" cy="2290529"/>
              <a:chOff x="1344613" y="4179316"/>
              <a:chExt cx="21704300" cy="3797300"/>
            </a:xfrm>
          </p:grpSpPr>
          <p:grpSp>
            <p:nvGrpSpPr>
              <p:cNvPr id="7" name="Group 6"/>
              <p:cNvGrpSpPr/>
              <p:nvPr userDrawn="1"/>
            </p:nvGrpSpPr>
            <p:grpSpPr>
              <a:xfrm>
                <a:off x="1344613" y="4179316"/>
                <a:ext cx="3797300" cy="3797300"/>
                <a:chOff x="1774599" y="9001126"/>
                <a:chExt cx="3797300" cy="3797300"/>
              </a:xfrm>
            </p:grpSpPr>
            <p:sp>
              <p:nvSpPr>
                <p:cNvPr id="8" name="AutoShape 11"/>
                <p:cNvSpPr>
                  <a:spLocks/>
                </p:cNvSpPr>
                <p:nvPr userDrawn="1"/>
              </p:nvSpPr>
              <p:spPr bwMode="auto">
                <a:xfrm>
                  <a:off x="1774599" y="9001126"/>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9" name="Freeform 8"/>
                <p:cNvSpPr>
                  <a:spLocks/>
                </p:cNvSpPr>
                <p:nvPr userDrawn="1"/>
              </p:nvSpPr>
              <p:spPr bwMode="auto">
                <a:xfrm>
                  <a:off x="3271612" y="10027801"/>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tx2">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0" name="AutoShape 13"/>
                <p:cNvSpPr>
                  <a:spLocks/>
                </p:cNvSpPr>
                <p:nvPr userDrawn="1"/>
              </p:nvSpPr>
              <p:spPr bwMode="auto">
                <a:xfrm>
                  <a:off x="2350861" y="9558338"/>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1" name="Group 10"/>
              <p:cNvGrpSpPr/>
              <p:nvPr userDrawn="1"/>
            </p:nvGrpSpPr>
            <p:grpSpPr>
              <a:xfrm>
                <a:off x="7313613" y="4179316"/>
                <a:ext cx="3797300" cy="3797300"/>
                <a:chOff x="7448608" y="8868229"/>
                <a:chExt cx="3797300" cy="3797300"/>
              </a:xfrm>
            </p:grpSpPr>
            <p:sp>
              <p:nvSpPr>
                <p:cNvPr id="12" name="AutoShape 11"/>
                <p:cNvSpPr>
                  <a:spLocks/>
                </p:cNvSpPr>
                <p:nvPr userDrawn="1"/>
              </p:nvSpPr>
              <p:spPr bwMode="auto">
                <a:xfrm>
                  <a:off x="7448608"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3" name="Freeform 12"/>
                <p:cNvSpPr>
                  <a:spLocks/>
                </p:cNvSpPr>
                <p:nvPr userDrawn="1"/>
              </p:nvSpPr>
              <p:spPr bwMode="auto">
                <a:xfrm>
                  <a:off x="8945621"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6">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4" name="AutoShape 13"/>
                <p:cNvSpPr>
                  <a:spLocks/>
                </p:cNvSpPr>
                <p:nvPr userDrawn="1"/>
              </p:nvSpPr>
              <p:spPr bwMode="auto">
                <a:xfrm>
                  <a:off x="8024870"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6"/>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5" name="Group 14"/>
              <p:cNvGrpSpPr/>
              <p:nvPr userDrawn="1"/>
            </p:nvGrpSpPr>
            <p:grpSpPr>
              <a:xfrm>
                <a:off x="13282613" y="4179316"/>
                <a:ext cx="3797300" cy="3797300"/>
                <a:chOff x="12986999" y="8868229"/>
                <a:chExt cx="3797300" cy="3797300"/>
              </a:xfrm>
            </p:grpSpPr>
            <p:sp>
              <p:nvSpPr>
                <p:cNvPr id="16" name="AutoShape 11"/>
                <p:cNvSpPr>
                  <a:spLocks/>
                </p:cNvSpPr>
                <p:nvPr userDrawn="1"/>
              </p:nvSpPr>
              <p:spPr bwMode="auto">
                <a:xfrm>
                  <a:off x="12986999"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7" name="Freeform 16"/>
                <p:cNvSpPr>
                  <a:spLocks/>
                </p:cNvSpPr>
                <p:nvPr userDrawn="1"/>
              </p:nvSpPr>
              <p:spPr bwMode="auto">
                <a:xfrm>
                  <a:off x="14484012"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3">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8" name="AutoShape 13"/>
                <p:cNvSpPr>
                  <a:spLocks/>
                </p:cNvSpPr>
                <p:nvPr userDrawn="1"/>
              </p:nvSpPr>
              <p:spPr bwMode="auto">
                <a:xfrm>
                  <a:off x="13563261"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4"/>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9" name="Group 18"/>
              <p:cNvGrpSpPr/>
              <p:nvPr userDrawn="1"/>
            </p:nvGrpSpPr>
            <p:grpSpPr>
              <a:xfrm>
                <a:off x="19251613" y="4179316"/>
                <a:ext cx="3797300" cy="3797300"/>
                <a:chOff x="18828205" y="9201735"/>
                <a:chExt cx="3797300" cy="3797300"/>
              </a:xfrm>
            </p:grpSpPr>
            <p:sp>
              <p:nvSpPr>
                <p:cNvPr id="20" name="AutoShape 11"/>
                <p:cNvSpPr>
                  <a:spLocks/>
                </p:cNvSpPr>
                <p:nvPr userDrawn="1"/>
              </p:nvSpPr>
              <p:spPr bwMode="auto">
                <a:xfrm>
                  <a:off x="18828205" y="9201735"/>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21" name="Freeform 20"/>
                <p:cNvSpPr>
                  <a:spLocks/>
                </p:cNvSpPr>
                <p:nvPr userDrawn="1"/>
              </p:nvSpPr>
              <p:spPr bwMode="auto">
                <a:xfrm>
                  <a:off x="20325218" y="10228410"/>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2">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22" name="AutoShape 13"/>
                <p:cNvSpPr>
                  <a:spLocks/>
                </p:cNvSpPr>
                <p:nvPr userDrawn="1"/>
              </p:nvSpPr>
              <p:spPr bwMode="auto">
                <a:xfrm>
                  <a:off x="19404467" y="9758947"/>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grpSp>
      <p:pic>
        <p:nvPicPr>
          <p:cNvPr id="23" name="Picture 22"/>
          <p:cNvPicPr>
            <a:picLocks noChangeAspect="1"/>
          </p:cNvPicPr>
          <p:nvPr userDrawn="1"/>
        </p:nvPicPr>
        <p:blipFill>
          <a:blip r:embed="rId3">
            <a:lum bright="2000"/>
          </a:blip>
          <a:stretch>
            <a:fillRect/>
          </a:stretch>
        </p:blipFill>
        <p:spPr>
          <a:xfrm>
            <a:off x="1082291" y="2254039"/>
            <a:ext cx="10050505" cy="4279074"/>
          </a:xfrm>
          <a:prstGeom prst="rect">
            <a:avLst/>
          </a:prstGeom>
        </p:spPr>
      </p:pic>
    </p:spTree>
    <p:extLst>
      <p:ext uri="{BB962C8B-B14F-4D97-AF65-F5344CB8AC3E}">
        <p14:creationId xmlns:p14="http://schemas.microsoft.com/office/powerpoint/2010/main" val="213309837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157750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202546563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custom bg 1">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AutoShape 5"/>
          <p:cNvSpPr>
            <a:spLocks/>
          </p:cNvSpPr>
          <p:nvPr/>
        </p:nvSpPr>
        <p:spPr bwMode="auto">
          <a:xfrm>
            <a:off x="0" y="10083800"/>
            <a:ext cx="24384000" cy="363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26103921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custom bg 2">
    <p:spTree>
      <p:nvGrpSpPr>
        <p:cNvPr id="1" name=""/>
        <p:cNvGrpSpPr/>
        <p:nvPr/>
      </p:nvGrpSpPr>
      <p:grpSpPr>
        <a:xfrm>
          <a:off x="0" y="0"/>
          <a:ext cx="0" cy="0"/>
          <a:chOff x="0" y="0"/>
          <a:chExt cx="0" cy="0"/>
        </a:xfrm>
      </p:grpSpPr>
      <p:sp>
        <p:nvSpPr>
          <p:cNvPr id="5" name="AutoShape 5"/>
          <p:cNvSpPr>
            <a:spLocks/>
          </p:cNvSpPr>
          <p:nvPr/>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6" name="Symbol zastępczy tekstu 3"/>
          <p:cNvSpPr>
            <a:spLocks noGrp="1"/>
          </p:cNvSpPr>
          <p:nvPr>
            <p:ph type="body" sz="quarter" idx="10" hasCustomPrompt="1"/>
          </p:nvPr>
        </p:nvSpPr>
        <p:spPr>
          <a:xfrm>
            <a:off x="6257951" y="12086077"/>
            <a:ext cx="11880798" cy="1080368"/>
          </a:xfrm>
          <a:prstGeom prst="rect">
            <a:avLst/>
          </a:prstGeom>
        </p:spPr>
        <p:txBody>
          <a:bodyPr>
            <a:noAutofit/>
          </a:bodyPr>
          <a:lstStyle>
            <a:lvl1pPr algn="ctr">
              <a:defRPr sz="4400" b="1" baseline="0">
                <a:solidFill>
                  <a:schemeClr val="tx1"/>
                </a:solidFill>
                <a:latin typeface="Aleo" panose="020F0502020204030203" pitchFamily="34" charset="0"/>
              </a:defRPr>
            </a:lvl1pPr>
            <a:lvl2pPr algn="ctr">
              <a:defRPr/>
            </a:lvl2pPr>
            <a:lvl3pPr algn="ctr">
              <a:defRPr/>
            </a:lvl3pPr>
            <a:lvl4pPr algn="ctr">
              <a:defRPr/>
            </a:lvl4pPr>
            <a:lvl5pPr algn="ctr">
              <a:defRPr/>
            </a:lvl5pPr>
          </a:lstStyle>
          <a:p>
            <a:pPr lvl="0"/>
            <a:r>
              <a:rPr lang="en-US" dirty="0"/>
              <a:t>Click here to add your own subtitle</a:t>
            </a:r>
            <a:endParaRPr lang="pl-PL" dirty="0"/>
          </a:p>
        </p:txBody>
      </p:sp>
      <p:sp>
        <p:nvSpPr>
          <p:cNvPr id="9" name="Tytuł 8"/>
          <p:cNvSpPr>
            <a:spLocks noGrp="1"/>
          </p:cNvSpPr>
          <p:nvPr>
            <p:ph type="title" hasCustomPrompt="1"/>
          </p:nvPr>
        </p:nvSpPr>
        <p:spPr>
          <a:xfrm>
            <a:off x="8751734" y="10475390"/>
            <a:ext cx="6893234" cy="1508105"/>
          </a:xfrm>
          <a:prstGeom prst="rect">
            <a:avLst/>
          </a:prstGeom>
        </p:spPr>
        <p:txBody>
          <a:bodyPr wrap="none">
            <a:spAutoFit/>
          </a:bodyPr>
          <a:lstStyle>
            <a:lvl1pPr algn="ctr">
              <a:defRPr baseline="0">
                <a:solidFill>
                  <a:schemeClr val="tx1"/>
                </a:solidFill>
              </a:defRPr>
            </a:lvl1pPr>
          </a:lstStyle>
          <a:p>
            <a:r>
              <a:rPr lang="en-US" dirty="0"/>
              <a:t>Sample Title</a:t>
            </a:r>
          </a:p>
        </p:txBody>
      </p:sp>
    </p:spTree>
    <p:extLst>
      <p:ext uri="{BB962C8B-B14F-4D97-AF65-F5344CB8AC3E}">
        <p14:creationId xmlns:p14="http://schemas.microsoft.com/office/powerpoint/2010/main" val="4157699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37728556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custom bg 3">
    <p:spTree>
      <p:nvGrpSpPr>
        <p:cNvPr id="1" name=""/>
        <p:cNvGrpSpPr/>
        <p:nvPr/>
      </p:nvGrpSpPr>
      <p:grpSpPr>
        <a:xfrm>
          <a:off x="0" y="0"/>
          <a:ext cx="0" cy="0"/>
          <a:chOff x="0" y="0"/>
          <a:chExt cx="0" cy="0"/>
        </a:xfrm>
      </p:grpSpPr>
      <p:sp>
        <p:nvSpPr>
          <p:cNvPr id="11" name="AutoShape 1"/>
          <p:cNvSpPr>
            <a:spLocks/>
          </p:cNvSpPr>
          <p:nvPr/>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r>
              <a:rPr kumimoji="0" lang="en-US" b="0" i="0" u="none" strike="noStrike" cap="none" normalizeH="0" baseline="0" dirty="0">
                <a:ln>
                  <a:noFill/>
                </a:ln>
                <a:effectLst/>
                <a:latin typeface="+mj-lt"/>
                <a:cs typeface="Arial" panose="020B0604020202020204" pitchFamily="34" charset="0"/>
              </a:rPr>
              <a:t> </a:t>
            </a: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272317921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custom bg 4">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266550936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p:cSld name="custom bg 5">
    <p:spTree>
      <p:nvGrpSpPr>
        <p:cNvPr id="1" name=""/>
        <p:cNvGrpSpPr/>
        <p:nvPr/>
      </p:nvGrpSpPr>
      <p:grpSpPr>
        <a:xfrm>
          <a:off x="0" y="0"/>
          <a:ext cx="0" cy="0"/>
          <a:chOff x="0" y="0"/>
          <a:chExt cx="0" cy="0"/>
        </a:xfrm>
      </p:grpSpPr>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6"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4714895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p:cSld name="custom placeholder 2">
    <p:spTree>
      <p:nvGrpSpPr>
        <p:cNvPr id="1" name=""/>
        <p:cNvGrpSpPr/>
        <p:nvPr/>
      </p:nvGrpSpPr>
      <p:grpSpPr>
        <a:xfrm>
          <a:off x="0" y="0"/>
          <a:ext cx="0" cy="0"/>
          <a:chOff x="0" y="0"/>
          <a:chExt cx="0" cy="0"/>
        </a:xfrm>
      </p:grpSpPr>
      <p:sp>
        <p:nvSpPr>
          <p:cNvPr id="2" name="Rectangle 1"/>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117097591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custom placeholder 3">
    <p:spTree>
      <p:nvGrpSpPr>
        <p:cNvPr id="1" name=""/>
        <p:cNvGrpSpPr/>
        <p:nvPr/>
      </p:nvGrpSpPr>
      <p:grpSpPr>
        <a:xfrm>
          <a:off x="0" y="0"/>
          <a:ext cx="0" cy="0"/>
          <a:chOff x="0" y="0"/>
          <a:chExt cx="0" cy="0"/>
        </a:xfrm>
      </p:grpSpPr>
      <p:sp>
        <p:nvSpPr>
          <p:cNvPr id="8" name="Rectangle 7"/>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a:noFill/>
        </p:spPr>
        <p:txBody>
          <a:bodyPr/>
          <a:lstStyle/>
          <a:p>
            <a:r>
              <a:rPr lang="en-US" dirty="0"/>
              <a:t> </a:t>
            </a:r>
          </a:p>
        </p:txBody>
      </p:sp>
      <p:sp>
        <p:nvSpPr>
          <p:cNvPr id="7" name="Text Placeholder 6"/>
          <p:cNvSpPr>
            <a:spLocks noGrp="1"/>
          </p:cNvSpPr>
          <p:nvPr>
            <p:ph type="body" sz="quarter" idx="11" hasCustomPrompt="1"/>
          </p:nvPr>
        </p:nvSpPr>
        <p:spPr>
          <a:xfrm>
            <a:off x="-12700" y="9639300"/>
            <a:ext cx="24396700" cy="3606800"/>
          </a:xfrm>
          <a:prstGeom prst="rect">
            <a:avLst/>
          </a:prstGeom>
          <a:solidFill>
            <a:srgbClr val="FFFFFF">
              <a:alpha val="89999"/>
            </a:srgbClr>
          </a:solidFill>
          <a:ln w="12700" cap="flat" cmpd="sng">
            <a:solidFill>
              <a:srgbClr val="FFFFFF"/>
            </a:solidFill>
            <a:prstDash val="solid"/>
            <a:miter lim="0"/>
            <a:headEnd/>
            <a:tailEnd/>
          </a:ln>
          <a:effectLst/>
          <a:extLs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nchor="ctr"/>
          <a:lstStyle>
            <a:lvl1pPr>
              <a:defRPr lang="en-US" sz="4000" dirty="0">
                <a:solidFill>
                  <a:srgbClr val="FFFFFF"/>
                </a:solidFill>
                <a:effectLst>
                  <a:outerShdw blurRad="38100" dist="38100" dir="2700000" algn="tl">
                    <a:srgbClr val="C0C0C0"/>
                  </a:outerShdw>
                </a:effectLst>
                <a:latin typeface="Lato" panose="020F0502020204030203" pitchFamily="34" charset="0"/>
                <a:ea typeface="Lato" panose="020F0502020204030203" pitchFamily="34" charset="0"/>
                <a:cs typeface="Arial" panose="020B0604020202020204" pitchFamily="34" charset="0"/>
                <a:sym typeface="Gill Sans" charset="0"/>
              </a:defRPr>
            </a:lvl1pPr>
          </a:lstStyle>
          <a:p>
            <a:pPr lvl="0" algn="ctr" defTabSz="584200"/>
            <a:r>
              <a:rPr lang="en-US" dirty="0"/>
              <a:t> </a:t>
            </a:r>
          </a:p>
        </p:txBody>
      </p:sp>
      <p:sp>
        <p:nvSpPr>
          <p:cNvPr id="11" name="Text Placeholder 10"/>
          <p:cNvSpPr>
            <a:spLocks noGrp="1"/>
          </p:cNvSpPr>
          <p:nvPr>
            <p:ph type="body" sz="quarter" idx="12" hasCustomPrompt="1"/>
          </p:nvPr>
        </p:nvSpPr>
        <p:spPr>
          <a:xfrm>
            <a:off x="3397250" y="10377954"/>
            <a:ext cx="17576800" cy="1938992"/>
          </a:xfrm>
          <a:prstGeom prst="rect">
            <a:avLst/>
          </a:prstGeom>
        </p:spPr>
        <p:txBody>
          <a:bodyPr wrap="square" anchor="ctr">
            <a:spAutoFit/>
          </a:bodyPr>
          <a:lstStyle>
            <a:lvl1pPr algn="ctr">
              <a:defRPr sz="4000" baseline="0"/>
            </a:lvl1pPr>
          </a:lstStyle>
          <a:p>
            <a:pPr lvl="0"/>
            <a:r>
              <a:rPr lang="en-US" dirty="0"/>
              <a:t> Describe your thoughts with Lorem ipsum dolor sit </a:t>
            </a:r>
            <a:r>
              <a:rPr lang="en-US" dirty="0" err="1"/>
              <a:t>amet</a:t>
            </a:r>
            <a:r>
              <a:rPr lang="en-US" dirty="0"/>
              <a:t>, as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dolor </a:t>
            </a:r>
            <a:r>
              <a:rPr lang="en-US" dirty="0" err="1"/>
              <a:t>odio</a:t>
            </a:r>
            <a:r>
              <a:rPr lang="en-US" dirty="0"/>
              <a:t>, </a:t>
            </a:r>
            <a:r>
              <a:rPr lang="en-US" dirty="0" err="1"/>
              <a:t>aliquet</a:t>
            </a:r>
            <a:r>
              <a:rPr lang="en-US" dirty="0"/>
              <a:t> </a:t>
            </a:r>
            <a:r>
              <a:rPr lang="en-US" dirty="0" err="1"/>
              <a:t>vel</a:t>
            </a:r>
            <a:r>
              <a:rPr lang="en-US" dirty="0"/>
              <a:t> </a:t>
            </a:r>
            <a:r>
              <a:rPr lang="en-US" dirty="0" err="1"/>
              <a:t>tincidunt</a:t>
            </a:r>
            <a:r>
              <a:rPr lang="en-US" dirty="0"/>
              <a:t> </a:t>
            </a:r>
            <a:r>
              <a:rPr lang="en-US" dirty="0" err="1"/>
              <a:t>eu</a:t>
            </a:r>
            <a:r>
              <a:rPr lang="en-US" dirty="0"/>
              <a:t>, </a:t>
            </a:r>
            <a:r>
              <a:rPr lang="en-US" dirty="0" err="1"/>
              <a:t>lobortis</a:t>
            </a:r>
            <a:r>
              <a:rPr lang="en-US" dirty="0"/>
              <a:t> at </a:t>
            </a:r>
            <a:r>
              <a:rPr lang="en-US" dirty="0" err="1"/>
              <a:t>justo</a:t>
            </a:r>
            <a:r>
              <a:rPr lang="en-US" dirty="0"/>
              <a:t>. </a:t>
            </a:r>
            <a:r>
              <a:rPr lang="en-US" dirty="0" err="1"/>
              <a:t>Sed</a:t>
            </a:r>
            <a:r>
              <a:rPr lang="en-US" dirty="0"/>
              <a:t> </a:t>
            </a:r>
            <a:r>
              <a:rPr lang="en-US" dirty="0" err="1"/>
              <a:t>tristique</a:t>
            </a:r>
            <a:r>
              <a:rPr lang="en-US" dirty="0"/>
              <a:t> dui </a:t>
            </a:r>
            <a:r>
              <a:rPr lang="en-US" dirty="0" err="1"/>
              <a:t>adipiscing</a:t>
            </a:r>
            <a:r>
              <a:rPr lang="en-US" dirty="0"/>
              <a:t> magna </a:t>
            </a:r>
            <a:r>
              <a:rPr lang="en-US" dirty="0" err="1"/>
              <a:t>interdum</a:t>
            </a:r>
            <a:r>
              <a:rPr lang="en-US" dirty="0"/>
              <a:t>, </a:t>
            </a:r>
            <a:r>
              <a:rPr lang="en-US" dirty="0" err="1"/>
              <a:t>sed</a:t>
            </a:r>
            <a:r>
              <a:rPr lang="en-US" dirty="0"/>
              <a:t> </a:t>
            </a:r>
            <a:r>
              <a:rPr lang="en-US" dirty="0" err="1"/>
              <a:t>molestie</a:t>
            </a:r>
            <a:r>
              <a:rPr lang="en-US" dirty="0"/>
              <a:t> </a:t>
            </a:r>
            <a:r>
              <a:rPr lang="en-US" dirty="0" err="1"/>
              <a:t>nunc</a:t>
            </a:r>
            <a:r>
              <a:rPr lang="en-US" dirty="0"/>
              <a:t> </a:t>
            </a:r>
            <a:r>
              <a:rPr lang="en-US" dirty="0" err="1"/>
              <a:t>vulputate</a:t>
            </a:r>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201064696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custom placeholder 4">
    <p:spTree>
      <p:nvGrpSpPr>
        <p:cNvPr id="1" name=""/>
        <p:cNvGrpSpPr/>
        <p:nvPr/>
      </p:nvGrpSpPr>
      <p:grpSpPr>
        <a:xfrm>
          <a:off x="0" y="0"/>
          <a:ext cx="0" cy="0"/>
          <a:chOff x="0" y="0"/>
          <a:chExt cx="0" cy="0"/>
        </a:xfrm>
      </p:grpSpPr>
      <p:sp>
        <p:nvSpPr>
          <p:cNvPr id="6" name="Rectangle 5"/>
          <p:cNvSpPr/>
          <p:nvPr userDrawn="1"/>
        </p:nvSpPr>
        <p:spPr bwMode="auto">
          <a:xfrm>
            <a:off x="12973050" y="0"/>
            <a:ext cx="1141095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12195048"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chemeClr val="tx1"/>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199000884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custom placeholder 5">
    <p:spTree>
      <p:nvGrpSpPr>
        <p:cNvPr id="1" name=""/>
        <p:cNvGrpSpPr/>
        <p:nvPr/>
      </p:nvGrpSpPr>
      <p:grpSpPr>
        <a:xfrm>
          <a:off x="0" y="0"/>
          <a:ext cx="0" cy="0"/>
          <a:chOff x="0" y="0"/>
          <a:chExt cx="0" cy="0"/>
        </a:xfrm>
      </p:grpSpPr>
      <p:sp>
        <p:nvSpPr>
          <p:cNvPr id="4" name="Rectangle 3"/>
          <p:cNvSpPr/>
          <p:nvPr userDrawn="1"/>
        </p:nvSpPr>
        <p:spPr bwMode="auto">
          <a:xfrm>
            <a:off x="0" y="0"/>
            <a:ext cx="12188952"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174532671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custom placeholder 1">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24" name="Picture Placeholder 23"/>
          <p:cNvSpPr>
            <a:spLocks noGrp="1"/>
          </p:cNvSpPr>
          <p:nvPr>
            <p:ph type="pic" sz="quarter" idx="10" hasCustomPrompt="1"/>
          </p:nvPr>
        </p:nvSpPr>
        <p:spPr>
          <a:xfrm>
            <a:off x="1855997" y="4891328"/>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5" name="Picture Placeholder 24"/>
          <p:cNvSpPr>
            <a:spLocks noGrp="1"/>
          </p:cNvSpPr>
          <p:nvPr>
            <p:ph type="pic" sz="quarter" idx="11" hasCustomPrompt="1"/>
          </p:nvPr>
        </p:nvSpPr>
        <p:spPr>
          <a:xfrm>
            <a:off x="683738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8" name="Picture Placeholder 27"/>
          <p:cNvSpPr>
            <a:spLocks noGrp="1"/>
          </p:cNvSpPr>
          <p:nvPr>
            <p:ph type="pic" sz="quarter" idx="12" hasCustomPrompt="1"/>
          </p:nvPr>
        </p:nvSpPr>
        <p:spPr>
          <a:xfrm>
            <a:off x="1181107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9" name="Picture Placeholder 28"/>
          <p:cNvSpPr>
            <a:spLocks noGrp="1"/>
          </p:cNvSpPr>
          <p:nvPr>
            <p:ph type="pic" sz="quarter" idx="13" hasCustomPrompt="1"/>
          </p:nvPr>
        </p:nvSpPr>
        <p:spPr>
          <a:xfrm>
            <a:off x="16801738"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Tree>
    <p:extLst>
      <p:ext uri="{BB962C8B-B14F-4D97-AF65-F5344CB8AC3E}">
        <p14:creationId xmlns:p14="http://schemas.microsoft.com/office/powerpoint/2010/main" val="88379181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site placeholder 1">
    <p:spTree>
      <p:nvGrpSpPr>
        <p:cNvPr id="1" name=""/>
        <p:cNvGrpSpPr/>
        <p:nvPr/>
      </p:nvGrpSpPr>
      <p:grpSpPr>
        <a:xfrm>
          <a:off x="0" y="0"/>
          <a:ext cx="0" cy="0"/>
          <a:chOff x="0" y="0"/>
          <a:chExt cx="0" cy="0"/>
        </a:xfrm>
      </p:grpSpPr>
      <p:sp>
        <p:nvSpPr>
          <p:cNvPr id="29" name="Picture Placeholder 28"/>
          <p:cNvSpPr>
            <a:spLocks noGrp="1"/>
          </p:cNvSpPr>
          <p:nvPr>
            <p:ph type="pic" sz="quarter" idx="14" hasCustomPrompt="1"/>
          </p:nvPr>
        </p:nvSpPr>
        <p:spPr>
          <a:xfrm>
            <a:off x="6311376" y="5170471"/>
            <a:ext cx="11334224" cy="574830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15" name="Text Placeholder 14"/>
          <p:cNvSpPr>
            <a:spLocks noGrp="1"/>
          </p:cNvSpPr>
          <p:nvPr>
            <p:ph type="body" sz="quarter" idx="10" hasCustomPrompt="1"/>
          </p:nvPr>
        </p:nvSpPr>
        <p:spPr>
          <a:xfrm>
            <a:off x="6311902" y="3873500"/>
            <a:ext cx="11334223" cy="1343025"/>
          </a:xfrm>
          <a:custGeom>
            <a:avLst/>
            <a:gdLst>
              <a:gd name="connsiteX0" fmla="*/ 197308 w 11334223"/>
              <a:gd name="connsiteY0" fmla="*/ 0 h 1343025"/>
              <a:gd name="connsiteX1" fmla="*/ 11136915 w 11334223"/>
              <a:gd name="connsiteY1" fmla="*/ 0 h 1343025"/>
              <a:gd name="connsiteX2" fmla="*/ 11334223 w 11334223"/>
              <a:gd name="connsiteY2" fmla="*/ 197186 h 1343025"/>
              <a:gd name="connsiteX3" fmla="*/ 11334223 w 11334223"/>
              <a:gd name="connsiteY3" fmla="*/ 202011 h 1343025"/>
              <a:gd name="connsiteX4" fmla="*/ 11334223 w 11334223"/>
              <a:gd name="connsiteY4" fmla="*/ 216283 h 1343025"/>
              <a:gd name="connsiteX5" fmla="*/ 11334223 w 11334223"/>
              <a:gd name="connsiteY5" fmla="*/ 239696 h 1343025"/>
              <a:gd name="connsiteX6" fmla="*/ 11334223 w 11334223"/>
              <a:gd name="connsiteY6" fmla="*/ 271947 h 1343025"/>
              <a:gd name="connsiteX7" fmla="*/ 11334223 w 11334223"/>
              <a:gd name="connsiteY7" fmla="*/ 312730 h 1343025"/>
              <a:gd name="connsiteX8" fmla="*/ 11334223 w 11334223"/>
              <a:gd name="connsiteY8" fmla="*/ 361742 h 1343025"/>
              <a:gd name="connsiteX9" fmla="*/ 11334223 w 11334223"/>
              <a:gd name="connsiteY9" fmla="*/ 418676 h 1343025"/>
              <a:gd name="connsiteX10" fmla="*/ 11334223 w 11334223"/>
              <a:gd name="connsiteY10" fmla="*/ 483228 h 1343025"/>
              <a:gd name="connsiteX11" fmla="*/ 11334223 w 11334223"/>
              <a:gd name="connsiteY11" fmla="*/ 633969 h 1343025"/>
              <a:gd name="connsiteX12" fmla="*/ 11334223 w 11334223"/>
              <a:gd name="connsiteY12" fmla="*/ 811527 h 1343025"/>
              <a:gd name="connsiteX13" fmla="*/ 11334223 w 11334223"/>
              <a:gd name="connsiteY13" fmla="*/ 1013463 h 1343025"/>
              <a:gd name="connsiteX14" fmla="*/ 11334223 w 11334223"/>
              <a:gd name="connsiteY14" fmla="*/ 1237339 h 1343025"/>
              <a:gd name="connsiteX15" fmla="*/ 11334223 w 11334223"/>
              <a:gd name="connsiteY15" fmla="*/ 1343025 h 1343025"/>
              <a:gd name="connsiteX16" fmla="*/ 0 w 11334223"/>
              <a:gd name="connsiteY16" fmla="*/ 1343025 h 1343025"/>
              <a:gd name="connsiteX17" fmla="*/ 0 w 11334223"/>
              <a:gd name="connsiteY17" fmla="*/ 197186 h 1343025"/>
              <a:gd name="connsiteX18" fmla="*/ 197308 w 11334223"/>
              <a:gd name="connsiteY18" fmla="*/ 0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34223" h="1343025">
                <a:moveTo>
                  <a:pt x="197308" y="0"/>
                </a:moveTo>
                <a:lnTo>
                  <a:pt x="11136915" y="0"/>
                </a:lnTo>
                <a:cubicBezTo>
                  <a:pt x="11246065" y="0"/>
                  <a:pt x="11334223" y="88146"/>
                  <a:pt x="11334223" y="197186"/>
                </a:cubicBezTo>
                <a:lnTo>
                  <a:pt x="11334223" y="202011"/>
                </a:lnTo>
                <a:lnTo>
                  <a:pt x="11334223" y="216283"/>
                </a:lnTo>
                <a:lnTo>
                  <a:pt x="11334223" y="239696"/>
                </a:lnTo>
                <a:lnTo>
                  <a:pt x="11334223" y="271947"/>
                </a:lnTo>
                <a:lnTo>
                  <a:pt x="11334223" y="312730"/>
                </a:lnTo>
                <a:lnTo>
                  <a:pt x="11334223" y="361742"/>
                </a:lnTo>
                <a:lnTo>
                  <a:pt x="11334223" y="418676"/>
                </a:lnTo>
                <a:lnTo>
                  <a:pt x="11334223" y="483228"/>
                </a:lnTo>
                <a:lnTo>
                  <a:pt x="11334223" y="633969"/>
                </a:lnTo>
                <a:lnTo>
                  <a:pt x="11334223" y="811527"/>
                </a:lnTo>
                <a:lnTo>
                  <a:pt x="11334223" y="1013463"/>
                </a:lnTo>
                <a:lnTo>
                  <a:pt x="11334223" y="1237339"/>
                </a:lnTo>
                <a:lnTo>
                  <a:pt x="11334223" y="1343025"/>
                </a:lnTo>
                <a:lnTo>
                  <a:pt x="0" y="1343025"/>
                </a:lnTo>
                <a:lnTo>
                  <a:pt x="0" y="197186"/>
                </a:lnTo>
                <a:cubicBezTo>
                  <a:pt x="0" y="88146"/>
                  <a:pt x="88158" y="0"/>
                  <a:pt x="197308" y="0"/>
                </a:cubicBezTo>
                <a:close/>
              </a:path>
            </a:pathLst>
          </a:custGeom>
          <a:solidFill>
            <a:srgbClr val="CFCFCF"/>
          </a:solidFill>
          <a:ln w="3175">
            <a:solidFill>
              <a:srgbClr val="CFCFCF"/>
            </a:solidFill>
          </a:ln>
        </p:spPr>
        <p:txBody>
          <a:bodyPr wrap="square">
            <a:noAutofit/>
          </a:bodyPr>
          <a:lstStyle>
            <a:lvl1pPr>
              <a:defRPr baseline="0"/>
            </a:lvl1pPr>
          </a:lstStyle>
          <a:p>
            <a:pPr lvl="0"/>
            <a:r>
              <a:rPr lang="en-US" dirty="0"/>
              <a:t> </a:t>
            </a:r>
          </a:p>
        </p:txBody>
      </p:sp>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19" name="Text Placeholder 18"/>
          <p:cNvSpPr>
            <a:spLocks noGrp="1"/>
          </p:cNvSpPr>
          <p:nvPr>
            <p:ph type="body" sz="quarter" idx="11" hasCustomPrompt="1"/>
          </p:nvPr>
        </p:nvSpPr>
        <p:spPr>
          <a:xfrm>
            <a:off x="6311900" y="4203700"/>
            <a:ext cx="11333700" cy="1012778"/>
          </a:xfrm>
          <a:custGeom>
            <a:avLst/>
            <a:gdLst>
              <a:gd name="connsiteX0" fmla="*/ 501668 w 11333700"/>
              <a:gd name="connsiteY0" fmla="*/ 0 h 1012778"/>
              <a:gd name="connsiteX1" fmla="*/ 1587390 w 11333700"/>
              <a:gd name="connsiteY1" fmla="*/ 0 h 1012778"/>
              <a:gd name="connsiteX2" fmla="*/ 1834550 w 11333700"/>
              <a:gd name="connsiteY2" fmla="*/ 45437 h 1012778"/>
              <a:gd name="connsiteX3" fmla="*/ 1947373 w 11333700"/>
              <a:gd name="connsiteY3" fmla="*/ 310928 h 1012778"/>
              <a:gd name="connsiteX4" fmla="*/ 11228806 w 11333700"/>
              <a:gd name="connsiteY4" fmla="*/ 310928 h 1012778"/>
              <a:gd name="connsiteX5" fmla="*/ 11333700 w 11333700"/>
              <a:gd name="connsiteY5" fmla="*/ 310928 h 1012778"/>
              <a:gd name="connsiteX6" fmla="*/ 11333700 w 11333700"/>
              <a:gd name="connsiteY6" fmla="*/ 481327 h 1012778"/>
              <a:gd name="connsiteX7" fmla="*/ 11333700 w 11333700"/>
              <a:gd name="connsiteY7" fmla="*/ 683263 h 1012778"/>
              <a:gd name="connsiteX8" fmla="*/ 11333700 w 11333700"/>
              <a:gd name="connsiteY8" fmla="*/ 907139 h 1012778"/>
              <a:gd name="connsiteX9" fmla="*/ 11333700 w 11333700"/>
              <a:gd name="connsiteY9" fmla="*/ 1012778 h 1012778"/>
              <a:gd name="connsiteX10" fmla="*/ 0 w 11333700"/>
              <a:gd name="connsiteY10" fmla="*/ 1012778 h 1012778"/>
              <a:gd name="connsiteX11" fmla="*/ 0 w 11333700"/>
              <a:gd name="connsiteY11" fmla="*/ 310928 h 1012778"/>
              <a:gd name="connsiteX12" fmla="*/ 110724 w 11333700"/>
              <a:gd name="connsiteY12" fmla="*/ 310928 h 1012778"/>
              <a:gd name="connsiteX13" fmla="*/ 254507 w 11333700"/>
              <a:gd name="connsiteY13" fmla="*/ 45437 h 1012778"/>
              <a:gd name="connsiteX14" fmla="*/ 501668 w 11333700"/>
              <a:gd name="connsiteY14" fmla="*/ 0 h 101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33700" h="1012778">
                <a:moveTo>
                  <a:pt x="501668" y="0"/>
                </a:moveTo>
                <a:lnTo>
                  <a:pt x="1587390" y="0"/>
                </a:lnTo>
                <a:cubicBezTo>
                  <a:pt x="1780500" y="0"/>
                  <a:pt x="1818808" y="0"/>
                  <a:pt x="1834550" y="45437"/>
                </a:cubicBezTo>
                <a:lnTo>
                  <a:pt x="1947373" y="310928"/>
                </a:lnTo>
                <a:cubicBezTo>
                  <a:pt x="1947373" y="310928"/>
                  <a:pt x="10197535" y="310928"/>
                  <a:pt x="11228806" y="310928"/>
                </a:cubicBezTo>
                <a:lnTo>
                  <a:pt x="11333700" y="310928"/>
                </a:lnTo>
                <a:lnTo>
                  <a:pt x="11333700" y="481327"/>
                </a:lnTo>
                <a:lnTo>
                  <a:pt x="11333700" y="683263"/>
                </a:lnTo>
                <a:lnTo>
                  <a:pt x="11333700" y="907139"/>
                </a:lnTo>
                <a:lnTo>
                  <a:pt x="11333700" y="1012778"/>
                </a:lnTo>
                <a:lnTo>
                  <a:pt x="0" y="1012778"/>
                </a:lnTo>
                <a:lnTo>
                  <a:pt x="0" y="310928"/>
                </a:lnTo>
                <a:lnTo>
                  <a:pt x="110724" y="310928"/>
                </a:lnTo>
                <a:lnTo>
                  <a:pt x="254507" y="45437"/>
                </a:lnTo>
                <a:cubicBezTo>
                  <a:pt x="273399" y="0"/>
                  <a:pt x="270250" y="0"/>
                  <a:pt x="501668" y="0"/>
                </a:cubicBezTo>
                <a:close/>
              </a:path>
            </a:pathLst>
          </a:custGeom>
          <a:solidFill>
            <a:srgbClr val="E4E4E4"/>
          </a:solidFill>
          <a:ln w="3175">
            <a:solidFill>
              <a:srgbClr val="E4E4E4"/>
            </a:solidFill>
          </a:ln>
        </p:spPr>
        <p:txBody>
          <a:bodyPr wrap="square">
            <a:noAutofit/>
          </a:bodyPr>
          <a:lstStyle>
            <a:lvl1pPr>
              <a:defRPr baseline="0"/>
            </a:lvl1pPr>
          </a:lstStyle>
          <a:p>
            <a:pPr lvl="0"/>
            <a:r>
              <a:rPr lang="en-US" dirty="0"/>
              <a:t> </a:t>
            </a:r>
          </a:p>
        </p:txBody>
      </p:sp>
      <p:sp>
        <p:nvSpPr>
          <p:cNvPr id="22" name="Text Placeholder 21"/>
          <p:cNvSpPr>
            <a:spLocks noGrp="1"/>
          </p:cNvSpPr>
          <p:nvPr>
            <p:ph type="body" sz="quarter" idx="12" hasCustomPrompt="1"/>
          </p:nvPr>
        </p:nvSpPr>
        <p:spPr>
          <a:xfrm>
            <a:off x="7289799" y="4114800"/>
            <a:ext cx="10086965" cy="966772"/>
          </a:xfrm>
          <a:custGeom>
            <a:avLst/>
            <a:gdLst>
              <a:gd name="connsiteX0" fmla="*/ 140494 w 10086965"/>
              <a:gd name="connsiteY0" fmla="*/ 647700 h 966772"/>
              <a:gd name="connsiteX1" fmla="*/ 280988 w 10086965"/>
              <a:gd name="connsiteY1" fmla="*/ 788194 h 966772"/>
              <a:gd name="connsiteX2" fmla="*/ 272181 w 10086965"/>
              <a:gd name="connsiteY2" fmla="*/ 836691 h 966772"/>
              <a:gd name="connsiteX3" fmla="*/ 233610 w 10086965"/>
              <a:gd name="connsiteY3" fmla="*/ 798029 h 966772"/>
              <a:gd name="connsiteX4" fmla="*/ 234156 w 10086965"/>
              <a:gd name="connsiteY4" fmla="*/ 788194 h 966772"/>
              <a:gd name="connsiteX5" fmla="*/ 140494 w 10086965"/>
              <a:gd name="connsiteY5" fmla="*/ 694545 h 966772"/>
              <a:gd name="connsiteX6" fmla="*/ 46818 w 10086965"/>
              <a:gd name="connsiteY6" fmla="*/ 788194 h 966772"/>
              <a:gd name="connsiteX7" fmla="*/ 140494 w 10086965"/>
              <a:gd name="connsiteY7" fmla="*/ 881870 h 966772"/>
              <a:gd name="connsiteX8" fmla="*/ 198799 w 10086965"/>
              <a:gd name="connsiteY8" fmla="*/ 861420 h 966772"/>
              <a:gd name="connsiteX9" fmla="*/ 198786 w 10086965"/>
              <a:gd name="connsiteY9" fmla="*/ 861550 h 966772"/>
              <a:gd name="connsiteX10" fmla="*/ 231958 w 10086965"/>
              <a:gd name="connsiteY10" fmla="*/ 894723 h 966772"/>
              <a:gd name="connsiteX11" fmla="*/ 140494 w 10086965"/>
              <a:gd name="connsiteY11" fmla="*/ 928688 h 966772"/>
              <a:gd name="connsiteX12" fmla="*/ 0 w 10086965"/>
              <a:gd name="connsiteY12" fmla="*/ 788194 h 966772"/>
              <a:gd name="connsiteX13" fmla="*/ 140494 w 10086965"/>
              <a:gd name="connsiteY13" fmla="*/ 647700 h 966772"/>
              <a:gd name="connsiteX14" fmla="*/ 590292 w 10086965"/>
              <a:gd name="connsiteY14" fmla="*/ 609600 h 966772"/>
              <a:gd name="connsiteX15" fmla="*/ 9859789 w 10086965"/>
              <a:gd name="connsiteY15" fmla="*/ 609600 h 966772"/>
              <a:gd name="connsiteX16" fmla="*/ 9903981 w 10086965"/>
              <a:gd name="connsiteY16" fmla="*/ 662534 h 966772"/>
              <a:gd name="connsiteX17" fmla="*/ 9903981 w 10086965"/>
              <a:gd name="connsiteY17" fmla="*/ 913805 h 966772"/>
              <a:gd name="connsiteX18" fmla="*/ 9859789 w 10086965"/>
              <a:gd name="connsiteY18" fmla="*/ 966772 h 966772"/>
              <a:gd name="connsiteX19" fmla="*/ 590292 w 10086965"/>
              <a:gd name="connsiteY19" fmla="*/ 966772 h 966772"/>
              <a:gd name="connsiteX20" fmla="*/ 546100 w 10086965"/>
              <a:gd name="connsiteY20" fmla="*/ 913805 h 966772"/>
              <a:gd name="connsiteX21" fmla="*/ 546100 w 10086965"/>
              <a:gd name="connsiteY21" fmla="*/ 662534 h 966772"/>
              <a:gd name="connsiteX22" fmla="*/ 590292 w 10086965"/>
              <a:gd name="connsiteY22" fmla="*/ 609600 h 966772"/>
              <a:gd name="connsiteX23" fmla="*/ 9996489 w 10086965"/>
              <a:gd name="connsiteY23" fmla="*/ 0 h 966772"/>
              <a:gd name="connsiteX24" fmla="*/ 10086965 w 10086965"/>
              <a:gd name="connsiteY24" fmla="*/ 90496 h 966772"/>
              <a:gd name="connsiteX25" fmla="*/ 9996489 w 10086965"/>
              <a:gd name="connsiteY25" fmla="*/ 180966 h 966772"/>
              <a:gd name="connsiteX26" fmla="*/ 9906001 w 10086965"/>
              <a:gd name="connsiteY26" fmla="*/ 90496 h 966772"/>
              <a:gd name="connsiteX27" fmla="*/ 9996489 w 10086965"/>
              <a:gd name="connsiteY27" fmla="*/ 0 h 966772"/>
              <a:gd name="connsiteX28" fmla="*/ 9704381 w 10086965"/>
              <a:gd name="connsiteY28" fmla="*/ 0 h 966772"/>
              <a:gd name="connsiteX29" fmla="*/ 9794865 w 10086965"/>
              <a:gd name="connsiteY29" fmla="*/ 90496 h 966772"/>
              <a:gd name="connsiteX30" fmla="*/ 9704381 w 10086965"/>
              <a:gd name="connsiteY30" fmla="*/ 180966 h 966772"/>
              <a:gd name="connsiteX31" fmla="*/ 9613901 w 10086965"/>
              <a:gd name="connsiteY31" fmla="*/ 90496 h 966772"/>
              <a:gd name="connsiteX32" fmla="*/ 9704381 w 10086965"/>
              <a:gd name="connsiteY32" fmla="*/ 0 h 966772"/>
              <a:gd name="connsiteX33" fmla="*/ 9425004 w 10086965"/>
              <a:gd name="connsiteY33" fmla="*/ 0 h 966772"/>
              <a:gd name="connsiteX34" fmla="*/ 9515477 w 10086965"/>
              <a:gd name="connsiteY34" fmla="*/ 90496 h 966772"/>
              <a:gd name="connsiteX35" fmla="*/ 9425004 w 10086965"/>
              <a:gd name="connsiteY35" fmla="*/ 180966 h 966772"/>
              <a:gd name="connsiteX36" fmla="*/ 9334500 w 10086965"/>
              <a:gd name="connsiteY36" fmla="*/ 90496 h 966772"/>
              <a:gd name="connsiteX37" fmla="*/ 9425004 w 10086965"/>
              <a:gd name="connsiteY37" fmla="*/ 0 h 966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086965" h="966772">
                <a:moveTo>
                  <a:pt x="140494" y="647700"/>
                </a:moveTo>
                <a:cubicBezTo>
                  <a:pt x="218091" y="647700"/>
                  <a:pt x="280988" y="710597"/>
                  <a:pt x="280988" y="788194"/>
                </a:cubicBezTo>
                <a:cubicBezTo>
                  <a:pt x="280988" y="805275"/>
                  <a:pt x="277762" y="821523"/>
                  <a:pt x="272181" y="836691"/>
                </a:cubicBezTo>
                <a:lnTo>
                  <a:pt x="233610" y="798029"/>
                </a:lnTo>
                <a:cubicBezTo>
                  <a:pt x="233948" y="794803"/>
                  <a:pt x="234156" y="791537"/>
                  <a:pt x="234156" y="788194"/>
                </a:cubicBezTo>
                <a:cubicBezTo>
                  <a:pt x="234156" y="736498"/>
                  <a:pt x="192164" y="694545"/>
                  <a:pt x="140494" y="694545"/>
                </a:cubicBezTo>
                <a:cubicBezTo>
                  <a:pt x="88784" y="694545"/>
                  <a:pt x="46818" y="736498"/>
                  <a:pt x="46818" y="788194"/>
                </a:cubicBezTo>
                <a:cubicBezTo>
                  <a:pt x="46818" y="839995"/>
                  <a:pt x="88784" y="881870"/>
                  <a:pt x="140494" y="881870"/>
                </a:cubicBezTo>
                <a:cubicBezTo>
                  <a:pt x="162517" y="881870"/>
                  <a:pt x="182785" y="874182"/>
                  <a:pt x="198799" y="861420"/>
                </a:cubicBezTo>
                <a:cubicBezTo>
                  <a:pt x="198799" y="861420"/>
                  <a:pt x="198786" y="861550"/>
                  <a:pt x="198786" y="861550"/>
                </a:cubicBezTo>
                <a:lnTo>
                  <a:pt x="231958" y="894723"/>
                </a:lnTo>
                <a:cubicBezTo>
                  <a:pt x="207332" y="915797"/>
                  <a:pt x="175474" y="928688"/>
                  <a:pt x="140494" y="928688"/>
                </a:cubicBezTo>
                <a:cubicBezTo>
                  <a:pt x="62871" y="928688"/>
                  <a:pt x="0" y="865804"/>
                  <a:pt x="0" y="788194"/>
                </a:cubicBezTo>
                <a:cubicBezTo>
                  <a:pt x="0" y="710597"/>
                  <a:pt x="62871" y="647700"/>
                  <a:pt x="140494" y="647700"/>
                </a:cubicBezTo>
                <a:close/>
                <a:moveTo>
                  <a:pt x="590292" y="609600"/>
                </a:moveTo>
                <a:lnTo>
                  <a:pt x="9859789" y="609600"/>
                </a:lnTo>
                <a:cubicBezTo>
                  <a:pt x="9884485" y="609600"/>
                  <a:pt x="9903981" y="633314"/>
                  <a:pt x="9903981" y="662534"/>
                </a:cubicBezTo>
                <a:cubicBezTo>
                  <a:pt x="9903981" y="662534"/>
                  <a:pt x="9903981" y="913805"/>
                  <a:pt x="9903981" y="913805"/>
                </a:cubicBezTo>
                <a:cubicBezTo>
                  <a:pt x="9903981" y="943042"/>
                  <a:pt x="9884485" y="966772"/>
                  <a:pt x="9859789" y="966772"/>
                </a:cubicBezTo>
                <a:lnTo>
                  <a:pt x="590292" y="966772"/>
                </a:lnTo>
                <a:cubicBezTo>
                  <a:pt x="566030" y="966772"/>
                  <a:pt x="546100" y="943042"/>
                  <a:pt x="546100" y="913805"/>
                </a:cubicBezTo>
                <a:lnTo>
                  <a:pt x="546100" y="662534"/>
                </a:lnTo>
                <a:cubicBezTo>
                  <a:pt x="546100" y="633314"/>
                  <a:pt x="566030" y="609600"/>
                  <a:pt x="590292" y="609600"/>
                </a:cubicBezTo>
                <a:close/>
                <a:moveTo>
                  <a:pt x="9996489" y="0"/>
                </a:moveTo>
                <a:cubicBezTo>
                  <a:pt x="10046505" y="0"/>
                  <a:pt x="10086965" y="40535"/>
                  <a:pt x="10086965" y="90496"/>
                </a:cubicBezTo>
                <a:cubicBezTo>
                  <a:pt x="10086965" y="140456"/>
                  <a:pt x="10046505" y="180966"/>
                  <a:pt x="9996489" y="180966"/>
                </a:cubicBezTo>
                <a:cubicBezTo>
                  <a:pt x="9946525" y="180966"/>
                  <a:pt x="9906001" y="140456"/>
                  <a:pt x="9906001" y="90496"/>
                </a:cubicBezTo>
                <a:cubicBezTo>
                  <a:pt x="9906001" y="40535"/>
                  <a:pt x="9946525" y="0"/>
                  <a:pt x="9996489" y="0"/>
                </a:cubicBezTo>
                <a:close/>
                <a:moveTo>
                  <a:pt x="9704381" y="0"/>
                </a:moveTo>
                <a:cubicBezTo>
                  <a:pt x="9754357" y="0"/>
                  <a:pt x="9794865" y="40535"/>
                  <a:pt x="9794865" y="90496"/>
                </a:cubicBezTo>
                <a:cubicBezTo>
                  <a:pt x="9794865" y="140456"/>
                  <a:pt x="9754357" y="180966"/>
                  <a:pt x="9704381" y="180966"/>
                </a:cubicBezTo>
                <a:cubicBezTo>
                  <a:pt x="9654401" y="180966"/>
                  <a:pt x="9613901" y="140456"/>
                  <a:pt x="9613901" y="90496"/>
                </a:cubicBezTo>
                <a:cubicBezTo>
                  <a:pt x="9613901" y="40535"/>
                  <a:pt x="9654401" y="0"/>
                  <a:pt x="9704381" y="0"/>
                </a:cubicBezTo>
                <a:close/>
                <a:moveTo>
                  <a:pt x="9425004" y="0"/>
                </a:moveTo>
                <a:cubicBezTo>
                  <a:pt x="9474940" y="0"/>
                  <a:pt x="9515477" y="40535"/>
                  <a:pt x="9515477" y="90496"/>
                </a:cubicBezTo>
                <a:cubicBezTo>
                  <a:pt x="9515477" y="140456"/>
                  <a:pt x="9474940" y="180966"/>
                  <a:pt x="9425004" y="180966"/>
                </a:cubicBezTo>
                <a:cubicBezTo>
                  <a:pt x="9375060" y="180966"/>
                  <a:pt x="9334500" y="140456"/>
                  <a:pt x="9334500" y="90496"/>
                </a:cubicBezTo>
                <a:cubicBezTo>
                  <a:pt x="9334500" y="40535"/>
                  <a:pt x="9375060" y="0"/>
                  <a:pt x="9425004" y="0"/>
                </a:cubicBezTo>
                <a:close/>
              </a:path>
            </a:pathLst>
          </a:custGeom>
          <a:solidFill>
            <a:srgbClr val="EEEEEE"/>
          </a:solidFill>
          <a:ln w="3175">
            <a:solidFill>
              <a:srgbClr val="EEEEEE"/>
            </a:solidFill>
          </a:ln>
        </p:spPr>
        <p:txBody>
          <a:bodyPr wrap="square">
            <a:noAutofit/>
          </a:bodyPr>
          <a:lstStyle>
            <a:lvl1pPr>
              <a:defRPr baseline="0"/>
            </a:lvl1pPr>
          </a:lstStyle>
          <a:p>
            <a:pPr lvl="0"/>
            <a:r>
              <a:rPr lang="en-US" dirty="0"/>
              <a:t> </a:t>
            </a:r>
          </a:p>
        </p:txBody>
      </p:sp>
      <p:sp>
        <p:nvSpPr>
          <p:cNvPr id="9" name="AutoShape 7"/>
          <p:cNvSpPr>
            <a:spLocks/>
          </p:cNvSpPr>
          <p:nvPr/>
        </p:nvSpPr>
        <p:spPr bwMode="auto">
          <a:xfrm>
            <a:off x="7480300" y="4902200"/>
            <a:ext cx="120650"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15066" y="18404"/>
                </a:lnTo>
                <a:cubicBezTo>
                  <a:pt x="15066" y="18404"/>
                  <a:pt x="14154" y="21599"/>
                  <a:pt x="11451" y="21599"/>
                </a:cubicBezTo>
                <a:cubicBezTo>
                  <a:pt x="8897" y="21599"/>
                  <a:pt x="7509" y="18366"/>
                  <a:pt x="7509" y="18366"/>
                </a:cubicBezTo>
                <a:cubicBezTo>
                  <a:pt x="7509" y="18366"/>
                  <a:pt x="0" y="0"/>
                  <a:pt x="0" y="0"/>
                </a:cubicBezTo>
                <a:close/>
              </a:path>
            </a:pathLst>
          </a:custGeom>
          <a:solidFill>
            <a:srgbClr val="EEEEEE"/>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Tree>
    <p:extLst>
      <p:ext uri="{BB962C8B-B14F-4D97-AF65-F5344CB8AC3E}">
        <p14:creationId xmlns:p14="http://schemas.microsoft.com/office/powerpoint/2010/main" val="337128172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site placeholder 2">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5" name="Picture Placeholder 4"/>
          <p:cNvSpPr>
            <a:spLocks noGrp="1"/>
          </p:cNvSpPr>
          <p:nvPr>
            <p:ph type="pic" sz="quarter" idx="14" hasCustomPrompt="1"/>
          </p:nvPr>
        </p:nvSpPr>
        <p:spPr>
          <a:xfrm>
            <a:off x="1676400" y="5170471"/>
            <a:ext cx="10230466"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6" name="Picture Placeholder 5"/>
          <p:cNvSpPr>
            <a:spLocks noGrp="1"/>
          </p:cNvSpPr>
          <p:nvPr>
            <p:ph type="pic" sz="quarter" idx="15" hasCustomPrompt="1"/>
          </p:nvPr>
        </p:nvSpPr>
        <p:spPr>
          <a:xfrm>
            <a:off x="12477134" y="5170471"/>
            <a:ext cx="10230465"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Tree>
    <p:extLst>
      <p:ext uri="{BB962C8B-B14F-4D97-AF65-F5344CB8AC3E}">
        <p14:creationId xmlns:p14="http://schemas.microsoft.com/office/powerpoint/2010/main" val="2392353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custom bg 1">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AutoShape 5"/>
          <p:cNvSpPr>
            <a:spLocks/>
          </p:cNvSpPr>
          <p:nvPr/>
        </p:nvSpPr>
        <p:spPr bwMode="auto">
          <a:xfrm>
            <a:off x="0" y="10083800"/>
            <a:ext cx="24384000" cy="363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96304814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site placeholder 3">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8" name="Picture Placeholder 5"/>
          <p:cNvSpPr>
            <a:spLocks noGrp="1"/>
          </p:cNvSpPr>
          <p:nvPr>
            <p:ph type="pic" sz="quarter" idx="14"/>
          </p:nvPr>
        </p:nvSpPr>
        <p:spPr>
          <a:xfrm>
            <a:off x="2743199" y="4354869"/>
            <a:ext cx="12673013" cy="642729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9" name="Picture Placeholder 6"/>
          <p:cNvSpPr>
            <a:spLocks noGrp="1"/>
          </p:cNvSpPr>
          <p:nvPr>
            <p:ph type="pic" sz="quarter" idx="15"/>
          </p:nvPr>
        </p:nvSpPr>
        <p:spPr>
          <a:xfrm>
            <a:off x="15875001" y="3571740"/>
            <a:ext cx="5918199" cy="301356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10" name="Picture Placeholder 7"/>
          <p:cNvSpPr>
            <a:spLocks noGrp="1"/>
          </p:cNvSpPr>
          <p:nvPr>
            <p:ph type="pic" sz="quarter" idx="16"/>
          </p:nvPr>
        </p:nvSpPr>
        <p:spPr>
          <a:xfrm>
            <a:off x="15901988" y="7804617"/>
            <a:ext cx="5918200" cy="300149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Tree>
    <p:extLst>
      <p:ext uri="{BB962C8B-B14F-4D97-AF65-F5344CB8AC3E}">
        <p14:creationId xmlns:p14="http://schemas.microsoft.com/office/powerpoint/2010/main" val="379507643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site placeholder 4">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04648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310060324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site placeholder 5">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2585906"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8212026"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399682218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p:cSld name="site placeholder 7">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4488160"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10114280" y="4648200"/>
            <a:ext cx="3514725" cy="6242050"/>
          </a:xfrm>
          <a:prstGeom prst="rect">
            <a:avLst/>
          </a:prstGeom>
        </p:spPr>
        <p:txBody>
          <a:bodyPr/>
          <a:lstStyle/>
          <a:p>
            <a:r>
              <a:rPr lang="en-US" dirty="0"/>
              <a:t> </a:t>
            </a:r>
          </a:p>
        </p:txBody>
      </p:sp>
      <p:sp>
        <p:nvSpPr>
          <p:cNvPr id="6" name="Picture Placeholder 3"/>
          <p:cNvSpPr>
            <a:spLocks noGrp="1"/>
          </p:cNvSpPr>
          <p:nvPr>
            <p:ph type="pic" sz="quarter" idx="12" hasCustomPrompt="1"/>
          </p:nvPr>
        </p:nvSpPr>
        <p:spPr>
          <a:xfrm>
            <a:off x="57404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265793717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6" name="Freeform 5"/>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239020791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title middle">
    <p:spTree>
      <p:nvGrpSpPr>
        <p:cNvPr id="1" name=""/>
        <p:cNvGrpSpPr/>
        <p:nvPr/>
      </p:nvGrpSpPr>
      <p:grpSpPr>
        <a:xfrm>
          <a:off x="0" y="0"/>
          <a:ext cx="0" cy="0"/>
          <a:chOff x="0" y="0"/>
          <a:chExt cx="0" cy="0"/>
        </a:xfrm>
      </p:grpSpPr>
      <p:sp>
        <p:nvSpPr>
          <p:cNvPr id="5" name="Freeform 4"/>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6144582" y="7799555"/>
            <a:ext cx="12092408" cy="1508105"/>
          </a:xfrm>
          <a:prstGeom prst="rect">
            <a:avLst/>
          </a:prstGeom>
        </p:spPr>
        <p:txBody>
          <a:bodyPr wrap="square">
            <a:spAutoFit/>
          </a:bodyPr>
          <a:lstStyle>
            <a:lvl1pPr algn="ctr">
              <a:defRPr baseline="0">
                <a:solidFill>
                  <a:schemeClr val="tx1"/>
                </a:solidFill>
              </a:defRPr>
            </a:lvl1pPr>
          </a:lstStyle>
          <a:p>
            <a:r>
              <a:rPr lang="pl-PL" dirty="0"/>
              <a:t>Timelines &amp; Planning</a:t>
            </a:r>
            <a:endParaRPr lang="en-US" dirty="0"/>
          </a:p>
        </p:txBody>
      </p:sp>
      <p:sp>
        <p:nvSpPr>
          <p:cNvPr id="12" name="Text Placeholder 11"/>
          <p:cNvSpPr>
            <a:spLocks noGrp="1"/>
          </p:cNvSpPr>
          <p:nvPr>
            <p:ph type="body" sz="quarter" idx="10" hasCustomPrompt="1"/>
          </p:nvPr>
        </p:nvSpPr>
        <p:spPr>
          <a:xfrm>
            <a:off x="9465006" y="9321948"/>
            <a:ext cx="4838700" cy="876300"/>
          </a:xfrm>
          <a:prstGeom prst="rect">
            <a:avLst/>
          </a:prstGeom>
        </p:spPr>
        <p:txBody>
          <a:bodyPr/>
          <a:lstStyle>
            <a:lvl1pPr marL="0" marR="0" indent="0" algn="ctr" defTabSz="457200" rtl="0" eaLnBrk="1" fontAlgn="base" latinLnBrk="0" hangingPunct="0">
              <a:lnSpc>
                <a:spcPct val="100000"/>
              </a:lnSpc>
              <a:spcBef>
                <a:spcPct val="0"/>
              </a:spcBef>
              <a:spcAft>
                <a:spcPct val="0"/>
              </a:spcAft>
              <a:buClrTx/>
              <a:buSzTx/>
              <a:buFontTx/>
              <a:buNone/>
              <a:tabLst/>
              <a:defRPr sz="4400">
                <a:solidFill>
                  <a:schemeClr val="tx1"/>
                </a:solidFill>
                <a:latin typeface="Lato Regular" panose="020F0502020204030203" pitchFamily="34" charset="0"/>
              </a:defRPr>
            </a:lvl1pPr>
          </a:lstStyle>
          <a:p>
            <a:pPr marL="0" marR="0" lvl="0" indent="0" algn="l" defTabSz="457200" rtl="0" eaLnBrk="1" fontAlgn="base" latinLnBrk="0" hangingPunct="0">
              <a:lnSpc>
                <a:spcPct val="100000"/>
              </a:lnSpc>
              <a:spcBef>
                <a:spcPct val="0"/>
              </a:spcBef>
              <a:spcAft>
                <a:spcPct val="0"/>
              </a:spcAft>
              <a:buClrTx/>
              <a:buSzTx/>
              <a:buFontTx/>
              <a:buNone/>
              <a:tabLst/>
              <a:defRPr/>
            </a:pPr>
            <a:r>
              <a:rPr lang="pl-PL" sz="4400" b="0" dirty="0">
                <a:latin typeface="Lato Regular" panose="020F0502020204030203" pitchFamily="34" charset="0"/>
              </a:rPr>
              <a:t>Pitch Deck Edition</a:t>
            </a:r>
            <a:endParaRPr lang="en-US" sz="4400" b="0" dirty="0">
              <a:latin typeface="Lato Regular" panose="020F0502020204030203" pitchFamily="34" charset="0"/>
            </a:endParaRPr>
          </a:p>
        </p:txBody>
      </p:sp>
    </p:spTree>
    <p:extLst>
      <p:ext uri="{BB962C8B-B14F-4D97-AF65-F5344CB8AC3E}">
        <p14:creationId xmlns:p14="http://schemas.microsoft.com/office/powerpoint/2010/main" val="407822158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icon-pack-bg">
    <p:bg>
      <p:bgPr>
        <a:solidFill>
          <a:srgbClr val="7D3C65"/>
        </a:solidFill>
        <a:effectLst/>
      </p:bgPr>
    </p:bg>
    <p:spTree>
      <p:nvGrpSpPr>
        <p:cNvPr id="1" name=""/>
        <p:cNvGrpSpPr/>
        <p:nvPr/>
      </p:nvGrpSpPr>
      <p:grpSpPr>
        <a:xfrm>
          <a:off x="0" y="0"/>
          <a:ext cx="0" cy="0"/>
          <a:chOff x="0" y="0"/>
          <a:chExt cx="0" cy="0"/>
        </a:xfrm>
      </p:grpSpPr>
      <p:sp>
        <p:nvSpPr>
          <p:cNvPr id="2" name="Shape 2"/>
          <p:cNvSpPr/>
          <p:nvPr userDrawn="1"/>
        </p:nvSpPr>
        <p:spPr>
          <a:xfrm>
            <a:off x="8659680" y="-1"/>
            <a:ext cx="15724320" cy="13716001"/>
          </a:xfrm>
          <a:custGeom>
            <a:avLst/>
            <a:gdLst/>
            <a:ahLst/>
            <a:cxnLst>
              <a:cxn ang="0">
                <a:pos x="wd2" y="hd2"/>
              </a:cxn>
              <a:cxn ang="5400000">
                <a:pos x="wd2" y="hd2"/>
              </a:cxn>
              <a:cxn ang="10800000">
                <a:pos x="wd2" y="hd2"/>
              </a:cxn>
              <a:cxn ang="16200000">
                <a:pos x="wd2" y="hd2"/>
              </a:cxn>
            </a:cxnLst>
            <a:rect l="0" t="0" r="r" b="b"/>
            <a:pathLst>
              <a:path w="21600" h="21600" extrusionOk="0">
                <a:moveTo>
                  <a:pt x="9247" y="23"/>
                </a:moveTo>
                <a:lnTo>
                  <a:pt x="21530" y="0"/>
                </a:lnTo>
                <a:lnTo>
                  <a:pt x="21600" y="21600"/>
                </a:lnTo>
                <a:lnTo>
                  <a:pt x="0" y="21548"/>
                </a:lnTo>
                <a:lnTo>
                  <a:pt x="9247" y="23"/>
                </a:lnTo>
                <a:close/>
              </a:path>
            </a:pathLst>
          </a:cu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343952599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title_slide">
    <p:spTree>
      <p:nvGrpSpPr>
        <p:cNvPr id="1" name=""/>
        <p:cNvGrpSpPr/>
        <p:nvPr/>
      </p:nvGrpSpPr>
      <p:grpSpPr>
        <a:xfrm>
          <a:off x="0" y="0"/>
          <a:ext cx="0" cy="0"/>
          <a:chOff x="0" y="0"/>
          <a:chExt cx="0" cy="0"/>
        </a:xfrm>
      </p:grpSpPr>
      <p:sp>
        <p:nvSpPr>
          <p:cNvPr id="6" name="Symbol zastępczy tekstu 3"/>
          <p:cNvSpPr>
            <a:spLocks noGrp="1"/>
          </p:cNvSpPr>
          <p:nvPr>
            <p:ph type="body" sz="quarter" idx="10" hasCustomPrompt="1"/>
          </p:nvPr>
        </p:nvSpPr>
        <p:spPr>
          <a:xfrm>
            <a:off x="1629045" y="7146800"/>
            <a:ext cx="7896785" cy="1080368"/>
          </a:xfrm>
          <a:prstGeom prst="rect">
            <a:avLst/>
          </a:prstGeom>
        </p:spPr>
        <p:txBody>
          <a:bodyPr>
            <a:noAutofit/>
          </a:bodyPr>
          <a:lstStyle>
            <a:lvl1pPr algn="l">
              <a:defRPr sz="4400" b="0" baseline="0">
                <a:solidFill>
                  <a:schemeClr val="tx1">
                    <a:alpha val="95000"/>
                  </a:schemeClr>
                </a:solidFill>
                <a:latin typeface="+mn-lt"/>
              </a:defRPr>
            </a:lvl1pPr>
            <a:lvl2pPr algn="ctr">
              <a:defRPr/>
            </a:lvl2pPr>
            <a:lvl3pPr algn="ctr">
              <a:defRPr/>
            </a:lvl3pPr>
            <a:lvl4pPr algn="ctr">
              <a:defRPr/>
            </a:lvl4pPr>
            <a:lvl5pPr algn="ctr">
              <a:defRPr/>
            </a:lvl5pPr>
          </a:lstStyle>
          <a:p>
            <a:pPr lvl="0"/>
            <a:r>
              <a:rPr lang="pl-PL" dirty="0"/>
              <a:t>Sample Subtitle</a:t>
            </a:r>
          </a:p>
        </p:txBody>
      </p:sp>
      <p:sp>
        <p:nvSpPr>
          <p:cNvPr id="9" name="Tytuł 8"/>
          <p:cNvSpPr>
            <a:spLocks noGrp="1"/>
          </p:cNvSpPr>
          <p:nvPr>
            <p:ph type="title" hasCustomPrompt="1"/>
          </p:nvPr>
        </p:nvSpPr>
        <p:spPr>
          <a:xfrm>
            <a:off x="1629045" y="5638695"/>
            <a:ext cx="6893234" cy="1508105"/>
          </a:xfrm>
          <a:prstGeom prst="rect">
            <a:avLst/>
          </a:prstGeom>
        </p:spPr>
        <p:txBody>
          <a:bodyPr wrap="none">
            <a:spAutoFit/>
          </a:bodyPr>
          <a:lstStyle>
            <a:lvl1pPr algn="ctr">
              <a:defRPr b="0" baseline="0">
                <a:solidFill>
                  <a:schemeClr val="tx1">
                    <a:alpha val="95000"/>
                  </a:schemeClr>
                </a:solidFill>
                <a:latin typeface="Aleo bold" panose="020F0802020204030203" pitchFamily="34" charset="0"/>
              </a:defRPr>
            </a:lvl1pPr>
          </a:lstStyle>
          <a:p>
            <a:r>
              <a:rPr lang="pl-PL" dirty="0"/>
              <a:t>Sample Title</a:t>
            </a:r>
            <a:endParaRPr lang="en-US" dirty="0"/>
          </a:p>
        </p:txBody>
      </p:sp>
      <p:sp>
        <p:nvSpPr>
          <p:cNvPr id="8" name="AutoShape 1"/>
          <p:cNvSpPr>
            <a:spLocks/>
          </p:cNvSpPr>
          <p:nvPr userDrawn="1"/>
        </p:nvSpPr>
        <p:spPr bwMode="auto">
          <a:xfrm>
            <a:off x="8659812" y="0"/>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21296658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p:cSld name="custom bg 6">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7047122" cy="1508105"/>
          </a:xfrm>
          <a:prstGeom prst="rect">
            <a:avLst/>
          </a:prstGeom>
        </p:spPr>
        <p:txBody>
          <a:bodyPr wrap="none">
            <a:spAutoFit/>
          </a:bodyPr>
          <a:lstStyle>
            <a:lvl1pPr>
              <a:defRPr b="0" spc="100" baseline="0">
                <a:solidFill>
                  <a:schemeClr val="tx1"/>
                </a:solidFill>
                <a:latin typeface="Aleo bold" panose="020F0802020204030203" pitchFamily="34" charset="0"/>
              </a:defRPr>
            </a:lvl1pPr>
          </a:lstStyle>
          <a:p>
            <a:r>
              <a:rPr lang="en-US" dirty="0"/>
              <a:t>Sample Title</a:t>
            </a:r>
          </a:p>
        </p:txBody>
      </p:sp>
      <p:sp>
        <p:nvSpPr>
          <p:cNvPr id="2" name="Rectangle 1"/>
          <p:cNvSpPr/>
          <p:nvPr userDrawn="1"/>
        </p:nvSpPr>
        <p:spPr bwMode="auto">
          <a:xfrm>
            <a:off x="0" y="5029200"/>
            <a:ext cx="24384000" cy="4523874"/>
          </a:xfrm>
          <a:prstGeom prst="rect">
            <a:avLst/>
          </a:pr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indent="0" algn="ctr" defTabSz="825500" rtl="0" eaLnBrk="1" fontAlgn="base" latinLnBrk="0" hangingPunct="0">
              <a:lnSpc>
                <a:spcPct val="100000"/>
              </a:lnSpc>
              <a:spcBef>
                <a:spcPct val="0"/>
              </a:spcBef>
              <a:spcAft>
                <a:spcPct val="0"/>
              </a:spcAft>
              <a:buClrTx/>
              <a:buSzTx/>
              <a:buFontTx/>
              <a:buNone/>
              <a:tabLst/>
            </a:pPr>
            <a:endParaRPr kumimoji="0" lang="pl-PL" sz="5600" b="0" i="0" u="none" strike="noStrike" cap="none" normalizeH="0" baseline="0" dirty="0">
              <a:ln>
                <a:noFill/>
              </a:ln>
              <a:solidFill>
                <a:srgbClr val="000000"/>
              </a:solidFill>
              <a:effectLst/>
              <a:latin typeface="+mj-lt"/>
              <a:ea typeface="Gill Sans" charset="0"/>
              <a:cs typeface="Arial" panose="020B0604020202020204" pitchFamily="34" charset="0"/>
              <a:sym typeface="Gill Sans" charset="0"/>
            </a:endParaRPr>
          </a:p>
        </p:txBody>
      </p:sp>
    </p:spTree>
    <p:extLst>
      <p:ext uri="{BB962C8B-B14F-4D97-AF65-F5344CB8AC3E}">
        <p14:creationId xmlns:p14="http://schemas.microsoft.com/office/powerpoint/2010/main" val="20520397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Mac Preview">
    <p:spTree>
      <p:nvGrpSpPr>
        <p:cNvPr id="1" name=""/>
        <p:cNvGrpSpPr/>
        <p:nvPr/>
      </p:nvGrpSpPr>
      <p:grpSpPr>
        <a:xfrm>
          <a:off x="0" y="0"/>
          <a:ext cx="0" cy="0"/>
          <a:chOff x="0" y="0"/>
          <a:chExt cx="0" cy="0"/>
        </a:xfrm>
      </p:grpSpPr>
      <p:grpSp>
        <p:nvGrpSpPr>
          <p:cNvPr id="34" name="Group 33"/>
          <p:cNvGrpSpPr/>
          <p:nvPr userDrawn="1"/>
        </p:nvGrpSpPr>
        <p:grpSpPr>
          <a:xfrm>
            <a:off x="1442306" y="-3834"/>
            <a:ext cx="23221093" cy="13803971"/>
            <a:chOff x="4630060" y="-3834"/>
            <a:chExt cx="16424861" cy="13803971"/>
          </a:xfrm>
        </p:grpSpPr>
        <p:sp>
          <p:nvSpPr>
            <p:cNvPr id="6" name="AutoShape 1"/>
            <p:cNvSpPr>
              <a:spLocks/>
            </p:cNvSpPr>
            <p:nvPr userDrawn="1"/>
          </p:nvSpPr>
          <p:spPr bwMode="auto">
            <a:xfrm>
              <a:off x="8724900" y="-3834"/>
              <a:ext cx="12330021" cy="13803971"/>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 name="connsiteX0" fmla="*/ 11798 w 21600"/>
                <a:gd name="connsiteY0" fmla="*/ 0 h 21606"/>
                <a:gd name="connsiteX1" fmla="*/ 21530 w 21600"/>
                <a:gd name="connsiteY1" fmla="*/ 6 h 21606"/>
                <a:gd name="connsiteX2" fmla="*/ 21600 w 21600"/>
                <a:gd name="connsiteY2" fmla="*/ 21606 h 21606"/>
                <a:gd name="connsiteX3" fmla="*/ 0 w 21600"/>
                <a:gd name="connsiteY3" fmla="*/ 21553 h 21606"/>
                <a:gd name="connsiteX4" fmla="*/ 11798 w 21600"/>
                <a:gd name="connsiteY4" fmla="*/ 0 h 21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 h="21606">
                  <a:moveTo>
                    <a:pt x="11798" y="0"/>
                  </a:moveTo>
                  <a:lnTo>
                    <a:pt x="21530" y="6"/>
                  </a:lnTo>
                  <a:cubicBezTo>
                    <a:pt x="21553" y="7206"/>
                    <a:pt x="21577" y="14406"/>
                    <a:pt x="21600" y="21606"/>
                  </a:cubicBezTo>
                  <a:lnTo>
                    <a:pt x="0" y="21553"/>
                  </a:lnTo>
                  <a:lnTo>
                    <a:pt x="11798" y="0"/>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4" name="Picture 6" descr="droppedImage.pdf"/>
            <p:cNvPicPr>
              <a:picLocks noChangeAspect="1"/>
            </p:cNvPicPr>
            <p:nvPr userDrawn="1"/>
          </p:nvPicPr>
          <p:blipFill rotWithShape="1">
            <a:blip r:embed="rId2">
              <a:extLst>
                <a:ext uri="{28A0092B-C50C-407E-A947-70E740481C1C}">
                  <a14:useLocalDpi xmlns:a14="http://schemas.microsoft.com/office/drawing/2010/main" val="0"/>
                </a:ext>
              </a:extLst>
            </a:blip>
            <a:srcRect l="66906"/>
            <a:stretch/>
          </p:blipFill>
          <p:spPr bwMode="auto">
            <a:xfrm>
              <a:off x="16334550" y="902367"/>
              <a:ext cx="3399655" cy="339023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grpSp>
          <p:nvGrpSpPr>
            <p:cNvPr id="30" name="Group 29"/>
            <p:cNvGrpSpPr/>
            <p:nvPr userDrawn="1"/>
          </p:nvGrpSpPr>
          <p:grpSpPr>
            <a:xfrm>
              <a:off x="4630060" y="9755187"/>
              <a:ext cx="13092022" cy="2290529"/>
              <a:chOff x="1344613" y="4179316"/>
              <a:chExt cx="21704300" cy="3797300"/>
            </a:xfrm>
          </p:grpSpPr>
          <p:grpSp>
            <p:nvGrpSpPr>
              <p:cNvPr id="7" name="Group 6"/>
              <p:cNvGrpSpPr/>
              <p:nvPr userDrawn="1"/>
            </p:nvGrpSpPr>
            <p:grpSpPr>
              <a:xfrm>
                <a:off x="1344613" y="4179316"/>
                <a:ext cx="3797300" cy="3797300"/>
                <a:chOff x="1774599" y="9001126"/>
                <a:chExt cx="3797300" cy="3797300"/>
              </a:xfrm>
            </p:grpSpPr>
            <p:sp>
              <p:nvSpPr>
                <p:cNvPr id="8" name="AutoShape 11"/>
                <p:cNvSpPr>
                  <a:spLocks/>
                </p:cNvSpPr>
                <p:nvPr userDrawn="1"/>
              </p:nvSpPr>
              <p:spPr bwMode="auto">
                <a:xfrm>
                  <a:off x="1774599" y="9001126"/>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9" name="Freeform 8"/>
                <p:cNvSpPr>
                  <a:spLocks/>
                </p:cNvSpPr>
                <p:nvPr userDrawn="1"/>
              </p:nvSpPr>
              <p:spPr bwMode="auto">
                <a:xfrm>
                  <a:off x="3271612" y="10027801"/>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tx2">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0" name="AutoShape 13"/>
                <p:cNvSpPr>
                  <a:spLocks/>
                </p:cNvSpPr>
                <p:nvPr userDrawn="1"/>
              </p:nvSpPr>
              <p:spPr bwMode="auto">
                <a:xfrm>
                  <a:off x="2350861" y="9558338"/>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1" name="Group 10"/>
              <p:cNvGrpSpPr/>
              <p:nvPr userDrawn="1"/>
            </p:nvGrpSpPr>
            <p:grpSpPr>
              <a:xfrm>
                <a:off x="7313613" y="4179316"/>
                <a:ext cx="3797300" cy="3797300"/>
                <a:chOff x="7448608" y="8868229"/>
                <a:chExt cx="3797300" cy="3797300"/>
              </a:xfrm>
            </p:grpSpPr>
            <p:sp>
              <p:nvSpPr>
                <p:cNvPr id="12" name="AutoShape 11"/>
                <p:cNvSpPr>
                  <a:spLocks/>
                </p:cNvSpPr>
                <p:nvPr userDrawn="1"/>
              </p:nvSpPr>
              <p:spPr bwMode="auto">
                <a:xfrm>
                  <a:off x="7448608"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3" name="Freeform 12"/>
                <p:cNvSpPr>
                  <a:spLocks/>
                </p:cNvSpPr>
                <p:nvPr userDrawn="1"/>
              </p:nvSpPr>
              <p:spPr bwMode="auto">
                <a:xfrm>
                  <a:off x="8945621"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6">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4" name="AutoShape 13"/>
                <p:cNvSpPr>
                  <a:spLocks/>
                </p:cNvSpPr>
                <p:nvPr userDrawn="1"/>
              </p:nvSpPr>
              <p:spPr bwMode="auto">
                <a:xfrm>
                  <a:off x="8024870"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6"/>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5" name="Group 14"/>
              <p:cNvGrpSpPr/>
              <p:nvPr userDrawn="1"/>
            </p:nvGrpSpPr>
            <p:grpSpPr>
              <a:xfrm>
                <a:off x="13282613" y="4179316"/>
                <a:ext cx="3797300" cy="3797300"/>
                <a:chOff x="12986999" y="8868229"/>
                <a:chExt cx="3797300" cy="3797300"/>
              </a:xfrm>
            </p:grpSpPr>
            <p:sp>
              <p:nvSpPr>
                <p:cNvPr id="16" name="AutoShape 11"/>
                <p:cNvSpPr>
                  <a:spLocks/>
                </p:cNvSpPr>
                <p:nvPr userDrawn="1"/>
              </p:nvSpPr>
              <p:spPr bwMode="auto">
                <a:xfrm>
                  <a:off x="12986999"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7" name="Freeform 16"/>
                <p:cNvSpPr>
                  <a:spLocks/>
                </p:cNvSpPr>
                <p:nvPr userDrawn="1"/>
              </p:nvSpPr>
              <p:spPr bwMode="auto">
                <a:xfrm>
                  <a:off x="14484012"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3">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8" name="AutoShape 13"/>
                <p:cNvSpPr>
                  <a:spLocks/>
                </p:cNvSpPr>
                <p:nvPr userDrawn="1"/>
              </p:nvSpPr>
              <p:spPr bwMode="auto">
                <a:xfrm>
                  <a:off x="13563261"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4"/>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9" name="Group 18"/>
              <p:cNvGrpSpPr/>
              <p:nvPr userDrawn="1"/>
            </p:nvGrpSpPr>
            <p:grpSpPr>
              <a:xfrm>
                <a:off x="19251613" y="4179316"/>
                <a:ext cx="3797300" cy="3797300"/>
                <a:chOff x="18828205" y="9201735"/>
                <a:chExt cx="3797300" cy="3797300"/>
              </a:xfrm>
            </p:grpSpPr>
            <p:sp>
              <p:nvSpPr>
                <p:cNvPr id="20" name="AutoShape 11"/>
                <p:cNvSpPr>
                  <a:spLocks/>
                </p:cNvSpPr>
                <p:nvPr userDrawn="1"/>
              </p:nvSpPr>
              <p:spPr bwMode="auto">
                <a:xfrm>
                  <a:off x="18828205" y="9201735"/>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21" name="Freeform 20"/>
                <p:cNvSpPr>
                  <a:spLocks/>
                </p:cNvSpPr>
                <p:nvPr userDrawn="1"/>
              </p:nvSpPr>
              <p:spPr bwMode="auto">
                <a:xfrm>
                  <a:off x="20325218" y="10228410"/>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2">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22" name="AutoShape 13"/>
                <p:cNvSpPr>
                  <a:spLocks/>
                </p:cNvSpPr>
                <p:nvPr userDrawn="1"/>
              </p:nvSpPr>
              <p:spPr bwMode="auto">
                <a:xfrm>
                  <a:off x="19404467" y="9758947"/>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grpSp>
      <p:pic>
        <p:nvPicPr>
          <p:cNvPr id="23" name="Picture 22"/>
          <p:cNvPicPr>
            <a:picLocks noChangeAspect="1"/>
          </p:cNvPicPr>
          <p:nvPr userDrawn="1"/>
        </p:nvPicPr>
        <p:blipFill>
          <a:blip r:embed="rId3"/>
          <a:stretch>
            <a:fillRect/>
          </a:stretch>
        </p:blipFill>
        <p:spPr>
          <a:xfrm>
            <a:off x="1082291" y="2254039"/>
            <a:ext cx="10050505" cy="4279074"/>
          </a:xfrm>
          <a:prstGeom prst="rect">
            <a:avLst/>
          </a:prstGeom>
        </p:spPr>
      </p:pic>
    </p:spTree>
    <p:extLst>
      <p:ext uri="{BB962C8B-B14F-4D97-AF65-F5344CB8AC3E}">
        <p14:creationId xmlns:p14="http://schemas.microsoft.com/office/powerpoint/2010/main" val="2426643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custom bg 2">
    <p:spTree>
      <p:nvGrpSpPr>
        <p:cNvPr id="1" name=""/>
        <p:cNvGrpSpPr/>
        <p:nvPr/>
      </p:nvGrpSpPr>
      <p:grpSpPr>
        <a:xfrm>
          <a:off x="0" y="0"/>
          <a:ext cx="0" cy="0"/>
          <a:chOff x="0" y="0"/>
          <a:chExt cx="0" cy="0"/>
        </a:xfrm>
      </p:grpSpPr>
      <p:sp>
        <p:nvSpPr>
          <p:cNvPr id="5" name="AutoShape 5"/>
          <p:cNvSpPr>
            <a:spLocks/>
          </p:cNvSpPr>
          <p:nvPr/>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6" name="Symbol zastępczy tekstu 3"/>
          <p:cNvSpPr>
            <a:spLocks noGrp="1"/>
          </p:cNvSpPr>
          <p:nvPr>
            <p:ph type="body" sz="quarter" idx="10" hasCustomPrompt="1"/>
          </p:nvPr>
        </p:nvSpPr>
        <p:spPr>
          <a:xfrm>
            <a:off x="6257951" y="12086077"/>
            <a:ext cx="11880798" cy="1080368"/>
          </a:xfrm>
          <a:prstGeom prst="rect">
            <a:avLst/>
          </a:prstGeom>
        </p:spPr>
        <p:txBody>
          <a:bodyPr>
            <a:noAutofit/>
          </a:bodyPr>
          <a:lstStyle>
            <a:lvl1pPr algn="ctr">
              <a:defRPr sz="4400" b="1" baseline="0">
                <a:solidFill>
                  <a:schemeClr val="tx1"/>
                </a:solidFill>
                <a:latin typeface="Aleo" panose="020F0502020204030203" pitchFamily="34" charset="0"/>
              </a:defRPr>
            </a:lvl1pPr>
            <a:lvl2pPr algn="ctr">
              <a:defRPr/>
            </a:lvl2pPr>
            <a:lvl3pPr algn="ctr">
              <a:defRPr/>
            </a:lvl3pPr>
            <a:lvl4pPr algn="ctr">
              <a:defRPr/>
            </a:lvl4pPr>
            <a:lvl5pPr algn="ctr">
              <a:defRPr/>
            </a:lvl5pPr>
          </a:lstStyle>
          <a:p>
            <a:pPr lvl="0"/>
            <a:r>
              <a:rPr lang="en-US" dirty="0"/>
              <a:t>Click here to add your own subtitle</a:t>
            </a:r>
            <a:endParaRPr lang="pl-PL" dirty="0"/>
          </a:p>
        </p:txBody>
      </p:sp>
      <p:sp>
        <p:nvSpPr>
          <p:cNvPr id="9" name="Tytuł 8"/>
          <p:cNvSpPr>
            <a:spLocks noGrp="1"/>
          </p:cNvSpPr>
          <p:nvPr>
            <p:ph type="title" hasCustomPrompt="1"/>
          </p:nvPr>
        </p:nvSpPr>
        <p:spPr>
          <a:xfrm>
            <a:off x="8751734" y="10475390"/>
            <a:ext cx="6893234" cy="1508105"/>
          </a:xfrm>
          <a:prstGeom prst="rect">
            <a:avLst/>
          </a:prstGeom>
        </p:spPr>
        <p:txBody>
          <a:bodyPr wrap="none">
            <a:spAutoFit/>
          </a:bodyPr>
          <a:lstStyle>
            <a:lvl1pPr algn="ctr">
              <a:defRPr baseline="0">
                <a:solidFill>
                  <a:schemeClr val="tx1"/>
                </a:solidFill>
              </a:defRPr>
            </a:lvl1pPr>
          </a:lstStyle>
          <a:p>
            <a:r>
              <a:rPr lang="en-US" dirty="0"/>
              <a:t>Sample Title</a:t>
            </a:r>
          </a:p>
        </p:txBody>
      </p:sp>
    </p:spTree>
    <p:extLst>
      <p:ext uri="{BB962C8B-B14F-4D97-AF65-F5344CB8AC3E}">
        <p14:creationId xmlns:p14="http://schemas.microsoft.com/office/powerpoint/2010/main" val="40248081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46504431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71344642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custom bg 1">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AutoShape 5"/>
          <p:cNvSpPr>
            <a:spLocks/>
          </p:cNvSpPr>
          <p:nvPr/>
        </p:nvSpPr>
        <p:spPr bwMode="auto">
          <a:xfrm>
            <a:off x="0" y="10083800"/>
            <a:ext cx="24384000" cy="363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372203874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custom bg 2">
    <p:spTree>
      <p:nvGrpSpPr>
        <p:cNvPr id="1" name=""/>
        <p:cNvGrpSpPr/>
        <p:nvPr/>
      </p:nvGrpSpPr>
      <p:grpSpPr>
        <a:xfrm>
          <a:off x="0" y="0"/>
          <a:ext cx="0" cy="0"/>
          <a:chOff x="0" y="0"/>
          <a:chExt cx="0" cy="0"/>
        </a:xfrm>
      </p:grpSpPr>
      <p:sp>
        <p:nvSpPr>
          <p:cNvPr id="5" name="AutoShape 5"/>
          <p:cNvSpPr>
            <a:spLocks/>
          </p:cNvSpPr>
          <p:nvPr/>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6" name="Symbol zastępczy tekstu 3"/>
          <p:cNvSpPr>
            <a:spLocks noGrp="1"/>
          </p:cNvSpPr>
          <p:nvPr>
            <p:ph type="body" sz="quarter" idx="10" hasCustomPrompt="1"/>
          </p:nvPr>
        </p:nvSpPr>
        <p:spPr>
          <a:xfrm>
            <a:off x="6257951" y="12086077"/>
            <a:ext cx="11880798" cy="1080368"/>
          </a:xfrm>
          <a:prstGeom prst="rect">
            <a:avLst/>
          </a:prstGeom>
        </p:spPr>
        <p:txBody>
          <a:bodyPr>
            <a:noAutofit/>
          </a:bodyPr>
          <a:lstStyle>
            <a:lvl1pPr algn="ctr">
              <a:defRPr sz="4400" b="1" baseline="0">
                <a:solidFill>
                  <a:schemeClr val="tx1"/>
                </a:solidFill>
                <a:latin typeface="Aleo" panose="020F0502020204030203" pitchFamily="34" charset="0"/>
              </a:defRPr>
            </a:lvl1pPr>
            <a:lvl2pPr algn="ctr">
              <a:defRPr/>
            </a:lvl2pPr>
            <a:lvl3pPr algn="ctr">
              <a:defRPr/>
            </a:lvl3pPr>
            <a:lvl4pPr algn="ctr">
              <a:defRPr/>
            </a:lvl4pPr>
            <a:lvl5pPr algn="ctr">
              <a:defRPr/>
            </a:lvl5pPr>
          </a:lstStyle>
          <a:p>
            <a:pPr lvl="0"/>
            <a:r>
              <a:rPr lang="en-US" dirty="0"/>
              <a:t>Click here to add your own subtitle</a:t>
            </a:r>
            <a:endParaRPr lang="pl-PL" dirty="0"/>
          </a:p>
        </p:txBody>
      </p:sp>
      <p:sp>
        <p:nvSpPr>
          <p:cNvPr id="9" name="Tytuł 8"/>
          <p:cNvSpPr>
            <a:spLocks noGrp="1"/>
          </p:cNvSpPr>
          <p:nvPr>
            <p:ph type="title" hasCustomPrompt="1"/>
          </p:nvPr>
        </p:nvSpPr>
        <p:spPr>
          <a:xfrm>
            <a:off x="8751734" y="10475390"/>
            <a:ext cx="6893234" cy="1508105"/>
          </a:xfrm>
          <a:prstGeom prst="rect">
            <a:avLst/>
          </a:prstGeom>
        </p:spPr>
        <p:txBody>
          <a:bodyPr wrap="none">
            <a:spAutoFit/>
          </a:bodyPr>
          <a:lstStyle>
            <a:lvl1pPr algn="ctr">
              <a:defRPr baseline="0">
                <a:solidFill>
                  <a:schemeClr val="tx1"/>
                </a:solidFill>
              </a:defRPr>
            </a:lvl1pPr>
          </a:lstStyle>
          <a:p>
            <a:r>
              <a:rPr lang="en-US" dirty="0"/>
              <a:t>Sample Title</a:t>
            </a:r>
          </a:p>
        </p:txBody>
      </p:sp>
    </p:spTree>
    <p:extLst>
      <p:ext uri="{BB962C8B-B14F-4D97-AF65-F5344CB8AC3E}">
        <p14:creationId xmlns:p14="http://schemas.microsoft.com/office/powerpoint/2010/main" val="182632523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p:cSld name="custom bg 3">
    <p:spTree>
      <p:nvGrpSpPr>
        <p:cNvPr id="1" name=""/>
        <p:cNvGrpSpPr/>
        <p:nvPr/>
      </p:nvGrpSpPr>
      <p:grpSpPr>
        <a:xfrm>
          <a:off x="0" y="0"/>
          <a:ext cx="0" cy="0"/>
          <a:chOff x="0" y="0"/>
          <a:chExt cx="0" cy="0"/>
        </a:xfrm>
      </p:grpSpPr>
      <p:sp>
        <p:nvSpPr>
          <p:cNvPr id="11" name="AutoShape 1"/>
          <p:cNvSpPr>
            <a:spLocks/>
          </p:cNvSpPr>
          <p:nvPr/>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r>
              <a:rPr kumimoji="0" lang="en-US" b="0" i="0" u="none" strike="noStrike" cap="none" normalizeH="0" baseline="0" dirty="0">
                <a:ln>
                  <a:noFill/>
                </a:ln>
                <a:effectLst/>
                <a:latin typeface="+mj-lt"/>
                <a:cs typeface="Arial" panose="020B0604020202020204" pitchFamily="34" charset="0"/>
              </a:rPr>
              <a:t> </a:t>
            </a: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146962541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custom bg 4">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137407843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p:cSld name="custom bg 5">
    <p:spTree>
      <p:nvGrpSpPr>
        <p:cNvPr id="1" name=""/>
        <p:cNvGrpSpPr/>
        <p:nvPr/>
      </p:nvGrpSpPr>
      <p:grpSpPr>
        <a:xfrm>
          <a:off x="0" y="0"/>
          <a:ext cx="0" cy="0"/>
          <a:chOff x="0" y="0"/>
          <a:chExt cx="0" cy="0"/>
        </a:xfrm>
      </p:grpSpPr>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6"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84135732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custom placeholder 2">
    <p:spTree>
      <p:nvGrpSpPr>
        <p:cNvPr id="1" name=""/>
        <p:cNvGrpSpPr/>
        <p:nvPr/>
      </p:nvGrpSpPr>
      <p:grpSpPr>
        <a:xfrm>
          <a:off x="0" y="0"/>
          <a:ext cx="0" cy="0"/>
          <a:chOff x="0" y="0"/>
          <a:chExt cx="0" cy="0"/>
        </a:xfrm>
      </p:grpSpPr>
      <p:sp>
        <p:nvSpPr>
          <p:cNvPr id="2" name="Rectangle 1"/>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113019486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p:cSld name="custom placeholder 3">
    <p:spTree>
      <p:nvGrpSpPr>
        <p:cNvPr id="1" name=""/>
        <p:cNvGrpSpPr/>
        <p:nvPr/>
      </p:nvGrpSpPr>
      <p:grpSpPr>
        <a:xfrm>
          <a:off x="0" y="0"/>
          <a:ext cx="0" cy="0"/>
          <a:chOff x="0" y="0"/>
          <a:chExt cx="0" cy="0"/>
        </a:xfrm>
      </p:grpSpPr>
      <p:sp>
        <p:nvSpPr>
          <p:cNvPr id="8" name="Rectangle 7"/>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a:noFill/>
        </p:spPr>
        <p:txBody>
          <a:bodyPr/>
          <a:lstStyle/>
          <a:p>
            <a:r>
              <a:rPr lang="en-US" dirty="0"/>
              <a:t> </a:t>
            </a:r>
          </a:p>
        </p:txBody>
      </p:sp>
      <p:sp>
        <p:nvSpPr>
          <p:cNvPr id="7" name="Text Placeholder 6"/>
          <p:cNvSpPr>
            <a:spLocks noGrp="1"/>
          </p:cNvSpPr>
          <p:nvPr>
            <p:ph type="body" sz="quarter" idx="11" hasCustomPrompt="1"/>
          </p:nvPr>
        </p:nvSpPr>
        <p:spPr>
          <a:xfrm>
            <a:off x="-12700" y="9639300"/>
            <a:ext cx="24396700" cy="3606800"/>
          </a:xfrm>
          <a:prstGeom prst="rect">
            <a:avLst/>
          </a:prstGeom>
          <a:solidFill>
            <a:srgbClr val="FFFFFF">
              <a:alpha val="89999"/>
            </a:srgbClr>
          </a:solidFill>
          <a:ln w="12700" cap="flat" cmpd="sng">
            <a:solidFill>
              <a:srgbClr val="FFFFFF"/>
            </a:solidFill>
            <a:prstDash val="solid"/>
            <a:miter lim="0"/>
            <a:headEnd/>
            <a:tailEnd/>
          </a:ln>
          <a:effectLst/>
          <a:extLs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nchor="ctr"/>
          <a:lstStyle>
            <a:lvl1pPr>
              <a:defRPr lang="en-US" sz="4000" dirty="0">
                <a:solidFill>
                  <a:srgbClr val="FFFFFF"/>
                </a:solidFill>
                <a:effectLst>
                  <a:outerShdw blurRad="38100" dist="38100" dir="2700000" algn="tl">
                    <a:srgbClr val="C0C0C0"/>
                  </a:outerShdw>
                </a:effectLst>
                <a:latin typeface="Lato" panose="020F0502020204030203" pitchFamily="34" charset="0"/>
                <a:ea typeface="Lato" panose="020F0502020204030203" pitchFamily="34" charset="0"/>
                <a:cs typeface="Arial" panose="020B0604020202020204" pitchFamily="34" charset="0"/>
                <a:sym typeface="Gill Sans" charset="0"/>
              </a:defRPr>
            </a:lvl1pPr>
          </a:lstStyle>
          <a:p>
            <a:pPr lvl="0" algn="ctr" defTabSz="584200"/>
            <a:r>
              <a:rPr lang="en-US" dirty="0"/>
              <a:t> </a:t>
            </a:r>
          </a:p>
        </p:txBody>
      </p:sp>
      <p:sp>
        <p:nvSpPr>
          <p:cNvPr id="11" name="Text Placeholder 10"/>
          <p:cNvSpPr>
            <a:spLocks noGrp="1"/>
          </p:cNvSpPr>
          <p:nvPr>
            <p:ph type="body" sz="quarter" idx="12" hasCustomPrompt="1"/>
          </p:nvPr>
        </p:nvSpPr>
        <p:spPr>
          <a:xfrm>
            <a:off x="3397250" y="10377954"/>
            <a:ext cx="17576800" cy="1938992"/>
          </a:xfrm>
          <a:prstGeom prst="rect">
            <a:avLst/>
          </a:prstGeom>
        </p:spPr>
        <p:txBody>
          <a:bodyPr wrap="square" anchor="ctr">
            <a:spAutoFit/>
          </a:bodyPr>
          <a:lstStyle>
            <a:lvl1pPr algn="ctr">
              <a:defRPr sz="4000" baseline="0"/>
            </a:lvl1pPr>
          </a:lstStyle>
          <a:p>
            <a:pPr lvl="0"/>
            <a:r>
              <a:rPr lang="en-US" dirty="0"/>
              <a:t> Describe your thoughts with Lorem ipsum dolor sit </a:t>
            </a:r>
            <a:r>
              <a:rPr lang="en-US" dirty="0" err="1"/>
              <a:t>amet</a:t>
            </a:r>
            <a:r>
              <a:rPr lang="en-US" dirty="0"/>
              <a:t>, as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dolor </a:t>
            </a:r>
            <a:r>
              <a:rPr lang="en-US" dirty="0" err="1"/>
              <a:t>odio</a:t>
            </a:r>
            <a:r>
              <a:rPr lang="en-US" dirty="0"/>
              <a:t>, </a:t>
            </a:r>
            <a:r>
              <a:rPr lang="en-US" dirty="0" err="1"/>
              <a:t>aliquet</a:t>
            </a:r>
            <a:r>
              <a:rPr lang="en-US" dirty="0"/>
              <a:t> </a:t>
            </a:r>
            <a:r>
              <a:rPr lang="en-US" dirty="0" err="1"/>
              <a:t>vel</a:t>
            </a:r>
            <a:r>
              <a:rPr lang="en-US" dirty="0"/>
              <a:t> </a:t>
            </a:r>
            <a:r>
              <a:rPr lang="en-US" dirty="0" err="1"/>
              <a:t>tincidunt</a:t>
            </a:r>
            <a:r>
              <a:rPr lang="en-US" dirty="0"/>
              <a:t> </a:t>
            </a:r>
            <a:r>
              <a:rPr lang="en-US" dirty="0" err="1"/>
              <a:t>eu</a:t>
            </a:r>
            <a:r>
              <a:rPr lang="en-US" dirty="0"/>
              <a:t>, </a:t>
            </a:r>
            <a:r>
              <a:rPr lang="en-US" dirty="0" err="1"/>
              <a:t>lobortis</a:t>
            </a:r>
            <a:r>
              <a:rPr lang="en-US" dirty="0"/>
              <a:t> at </a:t>
            </a:r>
            <a:r>
              <a:rPr lang="en-US" dirty="0" err="1"/>
              <a:t>justo</a:t>
            </a:r>
            <a:r>
              <a:rPr lang="en-US" dirty="0"/>
              <a:t>. </a:t>
            </a:r>
            <a:r>
              <a:rPr lang="en-US" dirty="0" err="1"/>
              <a:t>Sed</a:t>
            </a:r>
            <a:r>
              <a:rPr lang="en-US" dirty="0"/>
              <a:t> </a:t>
            </a:r>
            <a:r>
              <a:rPr lang="en-US" dirty="0" err="1"/>
              <a:t>tristique</a:t>
            </a:r>
            <a:r>
              <a:rPr lang="en-US" dirty="0"/>
              <a:t> dui </a:t>
            </a:r>
            <a:r>
              <a:rPr lang="en-US" dirty="0" err="1"/>
              <a:t>adipiscing</a:t>
            </a:r>
            <a:r>
              <a:rPr lang="en-US" dirty="0"/>
              <a:t> magna </a:t>
            </a:r>
            <a:r>
              <a:rPr lang="en-US" dirty="0" err="1"/>
              <a:t>interdum</a:t>
            </a:r>
            <a:r>
              <a:rPr lang="en-US" dirty="0"/>
              <a:t>, </a:t>
            </a:r>
            <a:r>
              <a:rPr lang="en-US" dirty="0" err="1"/>
              <a:t>sed</a:t>
            </a:r>
            <a:r>
              <a:rPr lang="en-US" dirty="0"/>
              <a:t> </a:t>
            </a:r>
            <a:r>
              <a:rPr lang="en-US" dirty="0" err="1"/>
              <a:t>molestie</a:t>
            </a:r>
            <a:r>
              <a:rPr lang="en-US" dirty="0"/>
              <a:t> </a:t>
            </a:r>
            <a:r>
              <a:rPr lang="en-US" dirty="0" err="1"/>
              <a:t>nunc</a:t>
            </a:r>
            <a:r>
              <a:rPr lang="en-US" dirty="0"/>
              <a:t> </a:t>
            </a:r>
            <a:r>
              <a:rPr lang="en-US" dirty="0" err="1"/>
              <a:t>vulputate</a:t>
            </a:r>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3846277938"/>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p:cSld name="custom placeholder 4">
    <p:spTree>
      <p:nvGrpSpPr>
        <p:cNvPr id="1" name=""/>
        <p:cNvGrpSpPr/>
        <p:nvPr/>
      </p:nvGrpSpPr>
      <p:grpSpPr>
        <a:xfrm>
          <a:off x="0" y="0"/>
          <a:ext cx="0" cy="0"/>
          <a:chOff x="0" y="0"/>
          <a:chExt cx="0" cy="0"/>
        </a:xfrm>
      </p:grpSpPr>
      <p:sp>
        <p:nvSpPr>
          <p:cNvPr id="6" name="Rectangle 5"/>
          <p:cNvSpPr/>
          <p:nvPr userDrawn="1"/>
        </p:nvSpPr>
        <p:spPr bwMode="auto">
          <a:xfrm>
            <a:off x="12973050" y="0"/>
            <a:ext cx="1141095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12195048"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chemeClr val="tx1"/>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864479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custom bg 3">
    <p:spTree>
      <p:nvGrpSpPr>
        <p:cNvPr id="1" name=""/>
        <p:cNvGrpSpPr/>
        <p:nvPr/>
      </p:nvGrpSpPr>
      <p:grpSpPr>
        <a:xfrm>
          <a:off x="0" y="0"/>
          <a:ext cx="0" cy="0"/>
          <a:chOff x="0" y="0"/>
          <a:chExt cx="0" cy="0"/>
        </a:xfrm>
      </p:grpSpPr>
      <p:sp>
        <p:nvSpPr>
          <p:cNvPr id="11" name="AutoShape 1"/>
          <p:cNvSpPr>
            <a:spLocks/>
          </p:cNvSpPr>
          <p:nvPr/>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r>
              <a:rPr kumimoji="0" lang="en-US" b="0" i="0" u="none" strike="noStrike" cap="none" normalizeH="0" baseline="0" dirty="0">
                <a:ln>
                  <a:noFill/>
                </a:ln>
                <a:effectLst/>
                <a:latin typeface="+mj-lt"/>
                <a:cs typeface="Arial" panose="020B0604020202020204" pitchFamily="34" charset="0"/>
              </a:rPr>
              <a:t> </a:t>
            </a: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171398383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p:cSld name="custom placeholder 5">
    <p:spTree>
      <p:nvGrpSpPr>
        <p:cNvPr id="1" name=""/>
        <p:cNvGrpSpPr/>
        <p:nvPr/>
      </p:nvGrpSpPr>
      <p:grpSpPr>
        <a:xfrm>
          <a:off x="0" y="0"/>
          <a:ext cx="0" cy="0"/>
          <a:chOff x="0" y="0"/>
          <a:chExt cx="0" cy="0"/>
        </a:xfrm>
      </p:grpSpPr>
      <p:sp>
        <p:nvSpPr>
          <p:cNvPr id="4" name="Rectangle 3"/>
          <p:cNvSpPr/>
          <p:nvPr userDrawn="1"/>
        </p:nvSpPr>
        <p:spPr bwMode="auto">
          <a:xfrm>
            <a:off x="0" y="0"/>
            <a:ext cx="12188952"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237247423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p:cSld name="custom placeholder 1">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24" name="Picture Placeholder 23"/>
          <p:cNvSpPr>
            <a:spLocks noGrp="1"/>
          </p:cNvSpPr>
          <p:nvPr>
            <p:ph type="pic" sz="quarter" idx="10" hasCustomPrompt="1"/>
          </p:nvPr>
        </p:nvSpPr>
        <p:spPr>
          <a:xfrm>
            <a:off x="1855997" y="4891328"/>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5" name="Picture Placeholder 24"/>
          <p:cNvSpPr>
            <a:spLocks noGrp="1"/>
          </p:cNvSpPr>
          <p:nvPr>
            <p:ph type="pic" sz="quarter" idx="11" hasCustomPrompt="1"/>
          </p:nvPr>
        </p:nvSpPr>
        <p:spPr>
          <a:xfrm>
            <a:off x="683738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8" name="Picture Placeholder 27"/>
          <p:cNvSpPr>
            <a:spLocks noGrp="1"/>
          </p:cNvSpPr>
          <p:nvPr>
            <p:ph type="pic" sz="quarter" idx="12" hasCustomPrompt="1"/>
          </p:nvPr>
        </p:nvSpPr>
        <p:spPr>
          <a:xfrm>
            <a:off x="1181107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9" name="Picture Placeholder 28"/>
          <p:cNvSpPr>
            <a:spLocks noGrp="1"/>
          </p:cNvSpPr>
          <p:nvPr>
            <p:ph type="pic" sz="quarter" idx="13" hasCustomPrompt="1"/>
          </p:nvPr>
        </p:nvSpPr>
        <p:spPr>
          <a:xfrm>
            <a:off x="16801738"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Tree>
    <p:extLst>
      <p:ext uri="{BB962C8B-B14F-4D97-AF65-F5344CB8AC3E}">
        <p14:creationId xmlns:p14="http://schemas.microsoft.com/office/powerpoint/2010/main" val="121308705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site placeholder 1">
    <p:spTree>
      <p:nvGrpSpPr>
        <p:cNvPr id="1" name=""/>
        <p:cNvGrpSpPr/>
        <p:nvPr/>
      </p:nvGrpSpPr>
      <p:grpSpPr>
        <a:xfrm>
          <a:off x="0" y="0"/>
          <a:ext cx="0" cy="0"/>
          <a:chOff x="0" y="0"/>
          <a:chExt cx="0" cy="0"/>
        </a:xfrm>
      </p:grpSpPr>
      <p:sp>
        <p:nvSpPr>
          <p:cNvPr id="29" name="Picture Placeholder 28"/>
          <p:cNvSpPr>
            <a:spLocks noGrp="1"/>
          </p:cNvSpPr>
          <p:nvPr>
            <p:ph type="pic" sz="quarter" idx="14" hasCustomPrompt="1"/>
          </p:nvPr>
        </p:nvSpPr>
        <p:spPr>
          <a:xfrm>
            <a:off x="6311376" y="5170471"/>
            <a:ext cx="11334224" cy="574830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15" name="Text Placeholder 14"/>
          <p:cNvSpPr>
            <a:spLocks noGrp="1"/>
          </p:cNvSpPr>
          <p:nvPr>
            <p:ph type="body" sz="quarter" idx="10" hasCustomPrompt="1"/>
          </p:nvPr>
        </p:nvSpPr>
        <p:spPr>
          <a:xfrm>
            <a:off x="6311902" y="3873500"/>
            <a:ext cx="11334223" cy="1343025"/>
          </a:xfrm>
          <a:custGeom>
            <a:avLst/>
            <a:gdLst>
              <a:gd name="connsiteX0" fmla="*/ 197308 w 11334223"/>
              <a:gd name="connsiteY0" fmla="*/ 0 h 1343025"/>
              <a:gd name="connsiteX1" fmla="*/ 11136915 w 11334223"/>
              <a:gd name="connsiteY1" fmla="*/ 0 h 1343025"/>
              <a:gd name="connsiteX2" fmla="*/ 11334223 w 11334223"/>
              <a:gd name="connsiteY2" fmla="*/ 197186 h 1343025"/>
              <a:gd name="connsiteX3" fmla="*/ 11334223 w 11334223"/>
              <a:gd name="connsiteY3" fmla="*/ 202011 h 1343025"/>
              <a:gd name="connsiteX4" fmla="*/ 11334223 w 11334223"/>
              <a:gd name="connsiteY4" fmla="*/ 216283 h 1343025"/>
              <a:gd name="connsiteX5" fmla="*/ 11334223 w 11334223"/>
              <a:gd name="connsiteY5" fmla="*/ 239696 h 1343025"/>
              <a:gd name="connsiteX6" fmla="*/ 11334223 w 11334223"/>
              <a:gd name="connsiteY6" fmla="*/ 271947 h 1343025"/>
              <a:gd name="connsiteX7" fmla="*/ 11334223 w 11334223"/>
              <a:gd name="connsiteY7" fmla="*/ 312730 h 1343025"/>
              <a:gd name="connsiteX8" fmla="*/ 11334223 w 11334223"/>
              <a:gd name="connsiteY8" fmla="*/ 361742 h 1343025"/>
              <a:gd name="connsiteX9" fmla="*/ 11334223 w 11334223"/>
              <a:gd name="connsiteY9" fmla="*/ 418676 h 1343025"/>
              <a:gd name="connsiteX10" fmla="*/ 11334223 w 11334223"/>
              <a:gd name="connsiteY10" fmla="*/ 483228 h 1343025"/>
              <a:gd name="connsiteX11" fmla="*/ 11334223 w 11334223"/>
              <a:gd name="connsiteY11" fmla="*/ 633969 h 1343025"/>
              <a:gd name="connsiteX12" fmla="*/ 11334223 w 11334223"/>
              <a:gd name="connsiteY12" fmla="*/ 811527 h 1343025"/>
              <a:gd name="connsiteX13" fmla="*/ 11334223 w 11334223"/>
              <a:gd name="connsiteY13" fmla="*/ 1013463 h 1343025"/>
              <a:gd name="connsiteX14" fmla="*/ 11334223 w 11334223"/>
              <a:gd name="connsiteY14" fmla="*/ 1237339 h 1343025"/>
              <a:gd name="connsiteX15" fmla="*/ 11334223 w 11334223"/>
              <a:gd name="connsiteY15" fmla="*/ 1343025 h 1343025"/>
              <a:gd name="connsiteX16" fmla="*/ 0 w 11334223"/>
              <a:gd name="connsiteY16" fmla="*/ 1343025 h 1343025"/>
              <a:gd name="connsiteX17" fmla="*/ 0 w 11334223"/>
              <a:gd name="connsiteY17" fmla="*/ 197186 h 1343025"/>
              <a:gd name="connsiteX18" fmla="*/ 197308 w 11334223"/>
              <a:gd name="connsiteY18" fmla="*/ 0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34223" h="1343025">
                <a:moveTo>
                  <a:pt x="197308" y="0"/>
                </a:moveTo>
                <a:lnTo>
                  <a:pt x="11136915" y="0"/>
                </a:lnTo>
                <a:cubicBezTo>
                  <a:pt x="11246065" y="0"/>
                  <a:pt x="11334223" y="88146"/>
                  <a:pt x="11334223" y="197186"/>
                </a:cubicBezTo>
                <a:lnTo>
                  <a:pt x="11334223" y="202011"/>
                </a:lnTo>
                <a:lnTo>
                  <a:pt x="11334223" y="216283"/>
                </a:lnTo>
                <a:lnTo>
                  <a:pt x="11334223" y="239696"/>
                </a:lnTo>
                <a:lnTo>
                  <a:pt x="11334223" y="271947"/>
                </a:lnTo>
                <a:lnTo>
                  <a:pt x="11334223" y="312730"/>
                </a:lnTo>
                <a:lnTo>
                  <a:pt x="11334223" y="361742"/>
                </a:lnTo>
                <a:lnTo>
                  <a:pt x="11334223" y="418676"/>
                </a:lnTo>
                <a:lnTo>
                  <a:pt x="11334223" y="483228"/>
                </a:lnTo>
                <a:lnTo>
                  <a:pt x="11334223" y="633969"/>
                </a:lnTo>
                <a:lnTo>
                  <a:pt x="11334223" y="811527"/>
                </a:lnTo>
                <a:lnTo>
                  <a:pt x="11334223" y="1013463"/>
                </a:lnTo>
                <a:lnTo>
                  <a:pt x="11334223" y="1237339"/>
                </a:lnTo>
                <a:lnTo>
                  <a:pt x="11334223" y="1343025"/>
                </a:lnTo>
                <a:lnTo>
                  <a:pt x="0" y="1343025"/>
                </a:lnTo>
                <a:lnTo>
                  <a:pt x="0" y="197186"/>
                </a:lnTo>
                <a:cubicBezTo>
                  <a:pt x="0" y="88146"/>
                  <a:pt x="88158" y="0"/>
                  <a:pt x="197308" y="0"/>
                </a:cubicBezTo>
                <a:close/>
              </a:path>
            </a:pathLst>
          </a:custGeom>
          <a:solidFill>
            <a:srgbClr val="CFCFCF"/>
          </a:solidFill>
          <a:ln w="3175">
            <a:solidFill>
              <a:srgbClr val="CFCFCF"/>
            </a:solidFill>
          </a:ln>
        </p:spPr>
        <p:txBody>
          <a:bodyPr wrap="square">
            <a:noAutofit/>
          </a:bodyPr>
          <a:lstStyle>
            <a:lvl1pPr>
              <a:defRPr baseline="0"/>
            </a:lvl1pPr>
          </a:lstStyle>
          <a:p>
            <a:pPr lvl="0"/>
            <a:r>
              <a:rPr lang="en-US" dirty="0"/>
              <a:t> </a:t>
            </a:r>
          </a:p>
        </p:txBody>
      </p:sp>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19" name="Text Placeholder 18"/>
          <p:cNvSpPr>
            <a:spLocks noGrp="1"/>
          </p:cNvSpPr>
          <p:nvPr>
            <p:ph type="body" sz="quarter" idx="11" hasCustomPrompt="1"/>
          </p:nvPr>
        </p:nvSpPr>
        <p:spPr>
          <a:xfrm>
            <a:off x="6311900" y="4203700"/>
            <a:ext cx="11333700" cy="1012778"/>
          </a:xfrm>
          <a:custGeom>
            <a:avLst/>
            <a:gdLst>
              <a:gd name="connsiteX0" fmla="*/ 501668 w 11333700"/>
              <a:gd name="connsiteY0" fmla="*/ 0 h 1012778"/>
              <a:gd name="connsiteX1" fmla="*/ 1587390 w 11333700"/>
              <a:gd name="connsiteY1" fmla="*/ 0 h 1012778"/>
              <a:gd name="connsiteX2" fmla="*/ 1834550 w 11333700"/>
              <a:gd name="connsiteY2" fmla="*/ 45437 h 1012778"/>
              <a:gd name="connsiteX3" fmla="*/ 1947373 w 11333700"/>
              <a:gd name="connsiteY3" fmla="*/ 310928 h 1012778"/>
              <a:gd name="connsiteX4" fmla="*/ 11228806 w 11333700"/>
              <a:gd name="connsiteY4" fmla="*/ 310928 h 1012778"/>
              <a:gd name="connsiteX5" fmla="*/ 11333700 w 11333700"/>
              <a:gd name="connsiteY5" fmla="*/ 310928 h 1012778"/>
              <a:gd name="connsiteX6" fmla="*/ 11333700 w 11333700"/>
              <a:gd name="connsiteY6" fmla="*/ 481327 h 1012778"/>
              <a:gd name="connsiteX7" fmla="*/ 11333700 w 11333700"/>
              <a:gd name="connsiteY7" fmla="*/ 683263 h 1012778"/>
              <a:gd name="connsiteX8" fmla="*/ 11333700 w 11333700"/>
              <a:gd name="connsiteY8" fmla="*/ 907139 h 1012778"/>
              <a:gd name="connsiteX9" fmla="*/ 11333700 w 11333700"/>
              <a:gd name="connsiteY9" fmla="*/ 1012778 h 1012778"/>
              <a:gd name="connsiteX10" fmla="*/ 0 w 11333700"/>
              <a:gd name="connsiteY10" fmla="*/ 1012778 h 1012778"/>
              <a:gd name="connsiteX11" fmla="*/ 0 w 11333700"/>
              <a:gd name="connsiteY11" fmla="*/ 310928 h 1012778"/>
              <a:gd name="connsiteX12" fmla="*/ 110724 w 11333700"/>
              <a:gd name="connsiteY12" fmla="*/ 310928 h 1012778"/>
              <a:gd name="connsiteX13" fmla="*/ 254507 w 11333700"/>
              <a:gd name="connsiteY13" fmla="*/ 45437 h 1012778"/>
              <a:gd name="connsiteX14" fmla="*/ 501668 w 11333700"/>
              <a:gd name="connsiteY14" fmla="*/ 0 h 101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33700" h="1012778">
                <a:moveTo>
                  <a:pt x="501668" y="0"/>
                </a:moveTo>
                <a:lnTo>
                  <a:pt x="1587390" y="0"/>
                </a:lnTo>
                <a:cubicBezTo>
                  <a:pt x="1780500" y="0"/>
                  <a:pt x="1818808" y="0"/>
                  <a:pt x="1834550" y="45437"/>
                </a:cubicBezTo>
                <a:lnTo>
                  <a:pt x="1947373" y="310928"/>
                </a:lnTo>
                <a:cubicBezTo>
                  <a:pt x="1947373" y="310928"/>
                  <a:pt x="10197535" y="310928"/>
                  <a:pt x="11228806" y="310928"/>
                </a:cubicBezTo>
                <a:lnTo>
                  <a:pt x="11333700" y="310928"/>
                </a:lnTo>
                <a:lnTo>
                  <a:pt x="11333700" y="481327"/>
                </a:lnTo>
                <a:lnTo>
                  <a:pt x="11333700" y="683263"/>
                </a:lnTo>
                <a:lnTo>
                  <a:pt x="11333700" y="907139"/>
                </a:lnTo>
                <a:lnTo>
                  <a:pt x="11333700" y="1012778"/>
                </a:lnTo>
                <a:lnTo>
                  <a:pt x="0" y="1012778"/>
                </a:lnTo>
                <a:lnTo>
                  <a:pt x="0" y="310928"/>
                </a:lnTo>
                <a:lnTo>
                  <a:pt x="110724" y="310928"/>
                </a:lnTo>
                <a:lnTo>
                  <a:pt x="254507" y="45437"/>
                </a:lnTo>
                <a:cubicBezTo>
                  <a:pt x="273399" y="0"/>
                  <a:pt x="270250" y="0"/>
                  <a:pt x="501668" y="0"/>
                </a:cubicBezTo>
                <a:close/>
              </a:path>
            </a:pathLst>
          </a:custGeom>
          <a:solidFill>
            <a:srgbClr val="E4E4E4"/>
          </a:solidFill>
          <a:ln w="3175">
            <a:solidFill>
              <a:srgbClr val="E4E4E4"/>
            </a:solidFill>
          </a:ln>
        </p:spPr>
        <p:txBody>
          <a:bodyPr wrap="square">
            <a:noAutofit/>
          </a:bodyPr>
          <a:lstStyle>
            <a:lvl1pPr>
              <a:defRPr baseline="0"/>
            </a:lvl1pPr>
          </a:lstStyle>
          <a:p>
            <a:pPr lvl="0"/>
            <a:r>
              <a:rPr lang="en-US" dirty="0"/>
              <a:t> </a:t>
            </a:r>
          </a:p>
        </p:txBody>
      </p:sp>
      <p:sp>
        <p:nvSpPr>
          <p:cNvPr id="22" name="Text Placeholder 21"/>
          <p:cNvSpPr>
            <a:spLocks noGrp="1"/>
          </p:cNvSpPr>
          <p:nvPr>
            <p:ph type="body" sz="quarter" idx="12" hasCustomPrompt="1"/>
          </p:nvPr>
        </p:nvSpPr>
        <p:spPr>
          <a:xfrm>
            <a:off x="7289799" y="4114800"/>
            <a:ext cx="10086965" cy="966772"/>
          </a:xfrm>
          <a:custGeom>
            <a:avLst/>
            <a:gdLst>
              <a:gd name="connsiteX0" fmla="*/ 140494 w 10086965"/>
              <a:gd name="connsiteY0" fmla="*/ 647700 h 966772"/>
              <a:gd name="connsiteX1" fmla="*/ 280988 w 10086965"/>
              <a:gd name="connsiteY1" fmla="*/ 788194 h 966772"/>
              <a:gd name="connsiteX2" fmla="*/ 272181 w 10086965"/>
              <a:gd name="connsiteY2" fmla="*/ 836691 h 966772"/>
              <a:gd name="connsiteX3" fmla="*/ 233610 w 10086965"/>
              <a:gd name="connsiteY3" fmla="*/ 798029 h 966772"/>
              <a:gd name="connsiteX4" fmla="*/ 234156 w 10086965"/>
              <a:gd name="connsiteY4" fmla="*/ 788194 h 966772"/>
              <a:gd name="connsiteX5" fmla="*/ 140494 w 10086965"/>
              <a:gd name="connsiteY5" fmla="*/ 694545 h 966772"/>
              <a:gd name="connsiteX6" fmla="*/ 46818 w 10086965"/>
              <a:gd name="connsiteY6" fmla="*/ 788194 h 966772"/>
              <a:gd name="connsiteX7" fmla="*/ 140494 w 10086965"/>
              <a:gd name="connsiteY7" fmla="*/ 881870 h 966772"/>
              <a:gd name="connsiteX8" fmla="*/ 198799 w 10086965"/>
              <a:gd name="connsiteY8" fmla="*/ 861420 h 966772"/>
              <a:gd name="connsiteX9" fmla="*/ 198786 w 10086965"/>
              <a:gd name="connsiteY9" fmla="*/ 861550 h 966772"/>
              <a:gd name="connsiteX10" fmla="*/ 231958 w 10086965"/>
              <a:gd name="connsiteY10" fmla="*/ 894723 h 966772"/>
              <a:gd name="connsiteX11" fmla="*/ 140494 w 10086965"/>
              <a:gd name="connsiteY11" fmla="*/ 928688 h 966772"/>
              <a:gd name="connsiteX12" fmla="*/ 0 w 10086965"/>
              <a:gd name="connsiteY12" fmla="*/ 788194 h 966772"/>
              <a:gd name="connsiteX13" fmla="*/ 140494 w 10086965"/>
              <a:gd name="connsiteY13" fmla="*/ 647700 h 966772"/>
              <a:gd name="connsiteX14" fmla="*/ 590292 w 10086965"/>
              <a:gd name="connsiteY14" fmla="*/ 609600 h 966772"/>
              <a:gd name="connsiteX15" fmla="*/ 9859789 w 10086965"/>
              <a:gd name="connsiteY15" fmla="*/ 609600 h 966772"/>
              <a:gd name="connsiteX16" fmla="*/ 9903981 w 10086965"/>
              <a:gd name="connsiteY16" fmla="*/ 662534 h 966772"/>
              <a:gd name="connsiteX17" fmla="*/ 9903981 w 10086965"/>
              <a:gd name="connsiteY17" fmla="*/ 913805 h 966772"/>
              <a:gd name="connsiteX18" fmla="*/ 9859789 w 10086965"/>
              <a:gd name="connsiteY18" fmla="*/ 966772 h 966772"/>
              <a:gd name="connsiteX19" fmla="*/ 590292 w 10086965"/>
              <a:gd name="connsiteY19" fmla="*/ 966772 h 966772"/>
              <a:gd name="connsiteX20" fmla="*/ 546100 w 10086965"/>
              <a:gd name="connsiteY20" fmla="*/ 913805 h 966772"/>
              <a:gd name="connsiteX21" fmla="*/ 546100 w 10086965"/>
              <a:gd name="connsiteY21" fmla="*/ 662534 h 966772"/>
              <a:gd name="connsiteX22" fmla="*/ 590292 w 10086965"/>
              <a:gd name="connsiteY22" fmla="*/ 609600 h 966772"/>
              <a:gd name="connsiteX23" fmla="*/ 9996489 w 10086965"/>
              <a:gd name="connsiteY23" fmla="*/ 0 h 966772"/>
              <a:gd name="connsiteX24" fmla="*/ 10086965 w 10086965"/>
              <a:gd name="connsiteY24" fmla="*/ 90496 h 966772"/>
              <a:gd name="connsiteX25" fmla="*/ 9996489 w 10086965"/>
              <a:gd name="connsiteY25" fmla="*/ 180966 h 966772"/>
              <a:gd name="connsiteX26" fmla="*/ 9906001 w 10086965"/>
              <a:gd name="connsiteY26" fmla="*/ 90496 h 966772"/>
              <a:gd name="connsiteX27" fmla="*/ 9996489 w 10086965"/>
              <a:gd name="connsiteY27" fmla="*/ 0 h 966772"/>
              <a:gd name="connsiteX28" fmla="*/ 9704381 w 10086965"/>
              <a:gd name="connsiteY28" fmla="*/ 0 h 966772"/>
              <a:gd name="connsiteX29" fmla="*/ 9794865 w 10086965"/>
              <a:gd name="connsiteY29" fmla="*/ 90496 h 966772"/>
              <a:gd name="connsiteX30" fmla="*/ 9704381 w 10086965"/>
              <a:gd name="connsiteY30" fmla="*/ 180966 h 966772"/>
              <a:gd name="connsiteX31" fmla="*/ 9613901 w 10086965"/>
              <a:gd name="connsiteY31" fmla="*/ 90496 h 966772"/>
              <a:gd name="connsiteX32" fmla="*/ 9704381 w 10086965"/>
              <a:gd name="connsiteY32" fmla="*/ 0 h 966772"/>
              <a:gd name="connsiteX33" fmla="*/ 9425004 w 10086965"/>
              <a:gd name="connsiteY33" fmla="*/ 0 h 966772"/>
              <a:gd name="connsiteX34" fmla="*/ 9515477 w 10086965"/>
              <a:gd name="connsiteY34" fmla="*/ 90496 h 966772"/>
              <a:gd name="connsiteX35" fmla="*/ 9425004 w 10086965"/>
              <a:gd name="connsiteY35" fmla="*/ 180966 h 966772"/>
              <a:gd name="connsiteX36" fmla="*/ 9334500 w 10086965"/>
              <a:gd name="connsiteY36" fmla="*/ 90496 h 966772"/>
              <a:gd name="connsiteX37" fmla="*/ 9425004 w 10086965"/>
              <a:gd name="connsiteY37" fmla="*/ 0 h 966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086965" h="966772">
                <a:moveTo>
                  <a:pt x="140494" y="647700"/>
                </a:moveTo>
                <a:cubicBezTo>
                  <a:pt x="218091" y="647700"/>
                  <a:pt x="280988" y="710597"/>
                  <a:pt x="280988" y="788194"/>
                </a:cubicBezTo>
                <a:cubicBezTo>
                  <a:pt x="280988" y="805275"/>
                  <a:pt x="277762" y="821523"/>
                  <a:pt x="272181" y="836691"/>
                </a:cubicBezTo>
                <a:lnTo>
                  <a:pt x="233610" y="798029"/>
                </a:lnTo>
                <a:cubicBezTo>
                  <a:pt x="233948" y="794803"/>
                  <a:pt x="234156" y="791537"/>
                  <a:pt x="234156" y="788194"/>
                </a:cubicBezTo>
                <a:cubicBezTo>
                  <a:pt x="234156" y="736498"/>
                  <a:pt x="192164" y="694545"/>
                  <a:pt x="140494" y="694545"/>
                </a:cubicBezTo>
                <a:cubicBezTo>
                  <a:pt x="88784" y="694545"/>
                  <a:pt x="46818" y="736498"/>
                  <a:pt x="46818" y="788194"/>
                </a:cubicBezTo>
                <a:cubicBezTo>
                  <a:pt x="46818" y="839995"/>
                  <a:pt x="88784" y="881870"/>
                  <a:pt x="140494" y="881870"/>
                </a:cubicBezTo>
                <a:cubicBezTo>
                  <a:pt x="162517" y="881870"/>
                  <a:pt x="182785" y="874182"/>
                  <a:pt x="198799" y="861420"/>
                </a:cubicBezTo>
                <a:cubicBezTo>
                  <a:pt x="198799" y="861420"/>
                  <a:pt x="198786" y="861550"/>
                  <a:pt x="198786" y="861550"/>
                </a:cubicBezTo>
                <a:lnTo>
                  <a:pt x="231958" y="894723"/>
                </a:lnTo>
                <a:cubicBezTo>
                  <a:pt x="207332" y="915797"/>
                  <a:pt x="175474" y="928688"/>
                  <a:pt x="140494" y="928688"/>
                </a:cubicBezTo>
                <a:cubicBezTo>
                  <a:pt x="62871" y="928688"/>
                  <a:pt x="0" y="865804"/>
                  <a:pt x="0" y="788194"/>
                </a:cubicBezTo>
                <a:cubicBezTo>
                  <a:pt x="0" y="710597"/>
                  <a:pt x="62871" y="647700"/>
                  <a:pt x="140494" y="647700"/>
                </a:cubicBezTo>
                <a:close/>
                <a:moveTo>
                  <a:pt x="590292" y="609600"/>
                </a:moveTo>
                <a:lnTo>
                  <a:pt x="9859789" y="609600"/>
                </a:lnTo>
                <a:cubicBezTo>
                  <a:pt x="9884485" y="609600"/>
                  <a:pt x="9903981" y="633314"/>
                  <a:pt x="9903981" y="662534"/>
                </a:cubicBezTo>
                <a:cubicBezTo>
                  <a:pt x="9903981" y="662534"/>
                  <a:pt x="9903981" y="913805"/>
                  <a:pt x="9903981" y="913805"/>
                </a:cubicBezTo>
                <a:cubicBezTo>
                  <a:pt x="9903981" y="943042"/>
                  <a:pt x="9884485" y="966772"/>
                  <a:pt x="9859789" y="966772"/>
                </a:cubicBezTo>
                <a:lnTo>
                  <a:pt x="590292" y="966772"/>
                </a:lnTo>
                <a:cubicBezTo>
                  <a:pt x="566030" y="966772"/>
                  <a:pt x="546100" y="943042"/>
                  <a:pt x="546100" y="913805"/>
                </a:cubicBezTo>
                <a:lnTo>
                  <a:pt x="546100" y="662534"/>
                </a:lnTo>
                <a:cubicBezTo>
                  <a:pt x="546100" y="633314"/>
                  <a:pt x="566030" y="609600"/>
                  <a:pt x="590292" y="609600"/>
                </a:cubicBezTo>
                <a:close/>
                <a:moveTo>
                  <a:pt x="9996489" y="0"/>
                </a:moveTo>
                <a:cubicBezTo>
                  <a:pt x="10046505" y="0"/>
                  <a:pt x="10086965" y="40535"/>
                  <a:pt x="10086965" y="90496"/>
                </a:cubicBezTo>
                <a:cubicBezTo>
                  <a:pt x="10086965" y="140456"/>
                  <a:pt x="10046505" y="180966"/>
                  <a:pt x="9996489" y="180966"/>
                </a:cubicBezTo>
                <a:cubicBezTo>
                  <a:pt x="9946525" y="180966"/>
                  <a:pt x="9906001" y="140456"/>
                  <a:pt x="9906001" y="90496"/>
                </a:cubicBezTo>
                <a:cubicBezTo>
                  <a:pt x="9906001" y="40535"/>
                  <a:pt x="9946525" y="0"/>
                  <a:pt x="9996489" y="0"/>
                </a:cubicBezTo>
                <a:close/>
                <a:moveTo>
                  <a:pt x="9704381" y="0"/>
                </a:moveTo>
                <a:cubicBezTo>
                  <a:pt x="9754357" y="0"/>
                  <a:pt x="9794865" y="40535"/>
                  <a:pt x="9794865" y="90496"/>
                </a:cubicBezTo>
                <a:cubicBezTo>
                  <a:pt x="9794865" y="140456"/>
                  <a:pt x="9754357" y="180966"/>
                  <a:pt x="9704381" y="180966"/>
                </a:cubicBezTo>
                <a:cubicBezTo>
                  <a:pt x="9654401" y="180966"/>
                  <a:pt x="9613901" y="140456"/>
                  <a:pt x="9613901" y="90496"/>
                </a:cubicBezTo>
                <a:cubicBezTo>
                  <a:pt x="9613901" y="40535"/>
                  <a:pt x="9654401" y="0"/>
                  <a:pt x="9704381" y="0"/>
                </a:cubicBezTo>
                <a:close/>
                <a:moveTo>
                  <a:pt x="9425004" y="0"/>
                </a:moveTo>
                <a:cubicBezTo>
                  <a:pt x="9474940" y="0"/>
                  <a:pt x="9515477" y="40535"/>
                  <a:pt x="9515477" y="90496"/>
                </a:cubicBezTo>
                <a:cubicBezTo>
                  <a:pt x="9515477" y="140456"/>
                  <a:pt x="9474940" y="180966"/>
                  <a:pt x="9425004" y="180966"/>
                </a:cubicBezTo>
                <a:cubicBezTo>
                  <a:pt x="9375060" y="180966"/>
                  <a:pt x="9334500" y="140456"/>
                  <a:pt x="9334500" y="90496"/>
                </a:cubicBezTo>
                <a:cubicBezTo>
                  <a:pt x="9334500" y="40535"/>
                  <a:pt x="9375060" y="0"/>
                  <a:pt x="9425004" y="0"/>
                </a:cubicBezTo>
                <a:close/>
              </a:path>
            </a:pathLst>
          </a:custGeom>
          <a:solidFill>
            <a:srgbClr val="EEEEEE"/>
          </a:solidFill>
          <a:ln w="3175">
            <a:solidFill>
              <a:srgbClr val="EEEEEE"/>
            </a:solidFill>
          </a:ln>
        </p:spPr>
        <p:txBody>
          <a:bodyPr wrap="square">
            <a:noAutofit/>
          </a:bodyPr>
          <a:lstStyle>
            <a:lvl1pPr>
              <a:defRPr baseline="0"/>
            </a:lvl1pPr>
          </a:lstStyle>
          <a:p>
            <a:pPr lvl="0"/>
            <a:r>
              <a:rPr lang="en-US" dirty="0"/>
              <a:t> </a:t>
            </a:r>
          </a:p>
        </p:txBody>
      </p:sp>
      <p:sp>
        <p:nvSpPr>
          <p:cNvPr id="9" name="AutoShape 7"/>
          <p:cNvSpPr>
            <a:spLocks/>
          </p:cNvSpPr>
          <p:nvPr/>
        </p:nvSpPr>
        <p:spPr bwMode="auto">
          <a:xfrm>
            <a:off x="7480300" y="4902200"/>
            <a:ext cx="120650"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15066" y="18404"/>
                </a:lnTo>
                <a:cubicBezTo>
                  <a:pt x="15066" y="18404"/>
                  <a:pt x="14154" y="21599"/>
                  <a:pt x="11451" y="21599"/>
                </a:cubicBezTo>
                <a:cubicBezTo>
                  <a:pt x="8897" y="21599"/>
                  <a:pt x="7509" y="18366"/>
                  <a:pt x="7509" y="18366"/>
                </a:cubicBezTo>
                <a:cubicBezTo>
                  <a:pt x="7509" y="18366"/>
                  <a:pt x="0" y="0"/>
                  <a:pt x="0" y="0"/>
                </a:cubicBezTo>
                <a:close/>
              </a:path>
            </a:pathLst>
          </a:custGeom>
          <a:solidFill>
            <a:srgbClr val="EEEEEE"/>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Tree>
    <p:extLst>
      <p:ext uri="{BB962C8B-B14F-4D97-AF65-F5344CB8AC3E}">
        <p14:creationId xmlns:p14="http://schemas.microsoft.com/office/powerpoint/2010/main" val="169699004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p:cSld name="site placeholder 2">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5" name="Picture Placeholder 4"/>
          <p:cNvSpPr>
            <a:spLocks noGrp="1"/>
          </p:cNvSpPr>
          <p:nvPr>
            <p:ph type="pic" sz="quarter" idx="14" hasCustomPrompt="1"/>
          </p:nvPr>
        </p:nvSpPr>
        <p:spPr>
          <a:xfrm>
            <a:off x="1676400" y="5170471"/>
            <a:ext cx="10230466"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6" name="Picture Placeholder 5"/>
          <p:cNvSpPr>
            <a:spLocks noGrp="1"/>
          </p:cNvSpPr>
          <p:nvPr>
            <p:ph type="pic" sz="quarter" idx="15" hasCustomPrompt="1"/>
          </p:nvPr>
        </p:nvSpPr>
        <p:spPr>
          <a:xfrm>
            <a:off x="12477134" y="5170471"/>
            <a:ext cx="10230465"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Tree>
    <p:extLst>
      <p:ext uri="{BB962C8B-B14F-4D97-AF65-F5344CB8AC3E}">
        <p14:creationId xmlns:p14="http://schemas.microsoft.com/office/powerpoint/2010/main" val="272149137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preserve="1">
  <p:cSld name="site placeholder 3">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8" name="Picture Placeholder 5"/>
          <p:cNvSpPr>
            <a:spLocks noGrp="1"/>
          </p:cNvSpPr>
          <p:nvPr>
            <p:ph type="pic" sz="quarter" idx="14"/>
          </p:nvPr>
        </p:nvSpPr>
        <p:spPr>
          <a:xfrm>
            <a:off x="2743199" y="4354869"/>
            <a:ext cx="12673013" cy="642729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9" name="Picture Placeholder 6"/>
          <p:cNvSpPr>
            <a:spLocks noGrp="1"/>
          </p:cNvSpPr>
          <p:nvPr>
            <p:ph type="pic" sz="quarter" idx="15"/>
          </p:nvPr>
        </p:nvSpPr>
        <p:spPr>
          <a:xfrm>
            <a:off x="15875001" y="3571740"/>
            <a:ext cx="5918199" cy="301356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10" name="Picture Placeholder 7"/>
          <p:cNvSpPr>
            <a:spLocks noGrp="1"/>
          </p:cNvSpPr>
          <p:nvPr>
            <p:ph type="pic" sz="quarter" idx="16"/>
          </p:nvPr>
        </p:nvSpPr>
        <p:spPr>
          <a:xfrm>
            <a:off x="15901988" y="7804617"/>
            <a:ext cx="5918200" cy="300149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Tree>
    <p:extLst>
      <p:ext uri="{BB962C8B-B14F-4D97-AF65-F5344CB8AC3E}">
        <p14:creationId xmlns:p14="http://schemas.microsoft.com/office/powerpoint/2010/main" val="1804198035"/>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showMasterSp="0" preserve="1">
  <p:cSld name="site placeholder 4">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04648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133681164"/>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reserve="1">
  <p:cSld name="site placeholder 5">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2585906"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8212026"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2437719532"/>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site placeholder 7">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4488160"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10114280" y="4648200"/>
            <a:ext cx="3514725" cy="6242050"/>
          </a:xfrm>
          <a:prstGeom prst="rect">
            <a:avLst/>
          </a:prstGeom>
        </p:spPr>
        <p:txBody>
          <a:bodyPr/>
          <a:lstStyle/>
          <a:p>
            <a:r>
              <a:rPr lang="en-US" dirty="0"/>
              <a:t> </a:t>
            </a:r>
          </a:p>
        </p:txBody>
      </p:sp>
      <p:sp>
        <p:nvSpPr>
          <p:cNvPr id="6" name="Picture Placeholder 3"/>
          <p:cNvSpPr>
            <a:spLocks noGrp="1"/>
          </p:cNvSpPr>
          <p:nvPr>
            <p:ph type="pic" sz="quarter" idx="12" hasCustomPrompt="1"/>
          </p:nvPr>
        </p:nvSpPr>
        <p:spPr>
          <a:xfrm>
            <a:off x="57404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200926316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6" name="Freeform 5"/>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3001136411"/>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userDrawn="1">
  <p:cSld name="title middle">
    <p:spTree>
      <p:nvGrpSpPr>
        <p:cNvPr id="1" name=""/>
        <p:cNvGrpSpPr/>
        <p:nvPr/>
      </p:nvGrpSpPr>
      <p:grpSpPr>
        <a:xfrm>
          <a:off x="0" y="0"/>
          <a:ext cx="0" cy="0"/>
          <a:chOff x="0" y="0"/>
          <a:chExt cx="0" cy="0"/>
        </a:xfrm>
      </p:grpSpPr>
      <p:sp>
        <p:nvSpPr>
          <p:cNvPr id="5" name="Freeform 4"/>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6144582" y="7799555"/>
            <a:ext cx="12092408" cy="1508105"/>
          </a:xfrm>
          <a:prstGeom prst="rect">
            <a:avLst/>
          </a:prstGeom>
        </p:spPr>
        <p:txBody>
          <a:bodyPr wrap="square">
            <a:spAutoFit/>
          </a:bodyPr>
          <a:lstStyle>
            <a:lvl1pPr algn="ctr">
              <a:defRPr baseline="0">
                <a:solidFill>
                  <a:schemeClr val="tx1"/>
                </a:solidFill>
              </a:defRPr>
            </a:lvl1pPr>
          </a:lstStyle>
          <a:p>
            <a:r>
              <a:rPr lang="pl-PL" dirty="0"/>
              <a:t>Timelines &amp; Planning</a:t>
            </a:r>
            <a:endParaRPr lang="en-US" dirty="0"/>
          </a:p>
        </p:txBody>
      </p:sp>
      <p:sp>
        <p:nvSpPr>
          <p:cNvPr id="12" name="Text Placeholder 11"/>
          <p:cNvSpPr>
            <a:spLocks noGrp="1"/>
          </p:cNvSpPr>
          <p:nvPr>
            <p:ph type="body" sz="quarter" idx="10" hasCustomPrompt="1"/>
          </p:nvPr>
        </p:nvSpPr>
        <p:spPr>
          <a:xfrm>
            <a:off x="9465006" y="9321948"/>
            <a:ext cx="4838700" cy="876300"/>
          </a:xfrm>
          <a:prstGeom prst="rect">
            <a:avLst/>
          </a:prstGeom>
        </p:spPr>
        <p:txBody>
          <a:bodyPr/>
          <a:lstStyle>
            <a:lvl1pPr marL="0" marR="0" indent="0" algn="ctr" defTabSz="457200" rtl="0" eaLnBrk="1" fontAlgn="base" latinLnBrk="0" hangingPunct="0">
              <a:lnSpc>
                <a:spcPct val="100000"/>
              </a:lnSpc>
              <a:spcBef>
                <a:spcPct val="0"/>
              </a:spcBef>
              <a:spcAft>
                <a:spcPct val="0"/>
              </a:spcAft>
              <a:buClrTx/>
              <a:buSzTx/>
              <a:buFontTx/>
              <a:buNone/>
              <a:tabLst/>
              <a:defRPr sz="4400">
                <a:solidFill>
                  <a:schemeClr val="tx1"/>
                </a:solidFill>
                <a:latin typeface="Lato Regular" panose="020F0502020204030203" pitchFamily="34" charset="0"/>
              </a:defRPr>
            </a:lvl1pPr>
          </a:lstStyle>
          <a:p>
            <a:pPr marL="0" marR="0" lvl="0" indent="0" algn="l" defTabSz="457200" rtl="0" eaLnBrk="1" fontAlgn="base" latinLnBrk="0" hangingPunct="0">
              <a:lnSpc>
                <a:spcPct val="100000"/>
              </a:lnSpc>
              <a:spcBef>
                <a:spcPct val="0"/>
              </a:spcBef>
              <a:spcAft>
                <a:spcPct val="0"/>
              </a:spcAft>
              <a:buClrTx/>
              <a:buSzTx/>
              <a:buFontTx/>
              <a:buNone/>
              <a:tabLst/>
              <a:defRPr/>
            </a:pPr>
            <a:r>
              <a:rPr lang="pl-PL" sz="4400" b="0" dirty="0">
                <a:latin typeface="Lato Regular" panose="020F0502020204030203" pitchFamily="34" charset="0"/>
              </a:rPr>
              <a:t>Pitch Deck Edition</a:t>
            </a:r>
            <a:endParaRPr lang="en-US" sz="4400" b="0" dirty="0">
              <a:latin typeface="Lato Regular" panose="020F0502020204030203" pitchFamily="34" charset="0"/>
            </a:endParaRPr>
          </a:p>
        </p:txBody>
      </p:sp>
    </p:spTree>
    <p:extLst>
      <p:ext uri="{BB962C8B-B14F-4D97-AF65-F5344CB8AC3E}">
        <p14:creationId xmlns:p14="http://schemas.microsoft.com/office/powerpoint/2010/main" val="40512650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custom bg 4">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101440430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icon-pack-bg">
    <p:bg>
      <p:bgPr>
        <a:solidFill>
          <a:srgbClr val="7D3C65"/>
        </a:solidFill>
        <a:effectLst/>
      </p:bgPr>
    </p:bg>
    <p:spTree>
      <p:nvGrpSpPr>
        <p:cNvPr id="1" name=""/>
        <p:cNvGrpSpPr/>
        <p:nvPr/>
      </p:nvGrpSpPr>
      <p:grpSpPr>
        <a:xfrm>
          <a:off x="0" y="0"/>
          <a:ext cx="0" cy="0"/>
          <a:chOff x="0" y="0"/>
          <a:chExt cx="0" cy="0"/>
        </a:xfrm>
      </p:grpSpPr>
      <p:sp>
        <p:nvSpPr>
          <p:cNvPr id="2" name="Shape 2"/>
          <p:cNvSpPr/>
          <p:nvPr userDrawn="1"/>
        </p:nvSpPr>
        <p:spPr>
          <a:xfrm>
            <a:off x="8659680" y="-1"/>
            <a:ext cx="15724320" cy="13716001"/>
          </a:xfrm>
          <a:custGeom>
            <a:avLst/>
            <a:gdLst/>
            <a:ahLst/>
            <a:cxnLst>
              <a:cxn ang="0">
                <a:pos x="wd2" y="hd2"/>
              </a:cxn>
              <a:cxn ang="5400000">
                <a:pos x="wd2" y="hd2"/>
              </a:cxn>
              <a:cxn ang="10800000">
                <a:pos x="wd2" y="hd2"/>
              </a:cxn>
              <a:cxn ang="16200000">
                <a:pos x="wd2" y="hd2"/>
              </a:cxn>
            </a:cxnLst>
            <a:rect l="0" t="0" r="r" b="b"/>
            <a:pathLst>
              <a:path w="21600" h="21600" extrusionOk="0">
                <a:moveTo>
                  <a:pt x="9247" y="23"/>
                </a:moveTo>
                <a:lnTo>
                  <a:pt x="21530" y="0"/>
                </a:lnTo>
                <a:lnTo>
                  <a:pt x="21600" y="21600"/>
                </a:lnTo>
                <a:lnTo>
                  <a:pt x="0" y="21548"/>
                </a:lnTo>
                <a:lnTo>
                  <a:pt x="9247" y="23"/>
                </a:lnTo>
                <a:close/>
              </a:path>
            </a:pathLst>
          </a:cu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97334611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title_slide">
    <p:spTree>
      <p:nvGrpSpPr>
        <p:cNvPr id="1" name=""/>
        <p:cNvGrpSpPr/>
        <p:nvPr/>
      </p:nvGrpSpPr>
      <p:grpSpPr>
        <a:xfrm>
          <a:off x="0" y="0"/>
          <a:ext cx="0" cy="0"/>
          <a:chOff x="0" y="0"/>
          <a:chExt cx="0" cy="0"/>
        </a:xfrm>
      </p:grpSpPr>
      <p:sp>
        <p:nvSpPr>
          <p:cNvPr id="6" name="Symbol zastępczy tekstu 3"/>
          <p:cNvSpPr>
            <a:spLocks noGrp="1"/>
          </p:cNvSpPr>
          <p:nvPr>
            <p:ph type="body" sz="quarter" idx="10" hasCustomPrompt="1"/>
          </p:nvPr>
        </p:nvSpPr>
        <p:spPr>
          <a:xfrm>
            <a:off x="1629045" y="7146800"/>
            <a:ext cx="7896785" cy="1080368"/>
          </a:xfrm>
          <a:prstGeom prst="rect">
            <a:avLst/>
          </a:prstGeom>
        </p:spPr>
        <p:txBody>
          <a:bodyPr>
            <a:noAutofit/>
          </a:bodyPr>
          <a:lstStyle>
            <a:lvl1pPr algn="l">
              <a:defRPr sz="4400" b="0" baseline="0">
                <a:solidFill>
                  <a:schemeClr val="tx1">
                    <a:alpha val="95000"/>
                  </a:schemeClr>
                </a:solidFill>
                <a:latin typeface="+mn-lt"/>
              </a:defRPr>
            </a:lvl1pPr>
            <a:lvl2pPr algn="ctr">
              <a:defRPr/>
            </a:lvl2pPr>
            <a:lvl3pPr algn="ctr">
              <a:defRPr/>
            </a:lvl3pPr>
            <a:lvl4pPr algn="ctr">
              <a:defRPr/>
            </a:lvl4pPr>
            <a:lvl5pPr algn="ctr">
              <a:defRPr/>
            </a:lvl5pPr>
          </a:lstStyle>
          <a:p>
            <a:pPr lvl="0"/>
            <a:r>
              <a:rPr lang="pl-PL" dirty="0"/>
              <a:t>Sample Subtitle</a:t>
            </a:r>
          </a:p>
        </p:txBody>
      </p:sp>
      <p:sp>
        <p:nvSpPr>
          <p:cNvPr id="9" name="Tytuł 8"/>
          <p:cNvSpPr>
            <a:spLocks noGrp="1"/>
          </p:cNvSpPr>
          <p:nvPr>
            <p:ph type="title" hasCustomPrompt="1"/>
          </p:nvPr>
        </p:nvSpPr>
        <p:spPr>
          <a:xfrm>
            <a:off x="1629045" y="5638695"/>
            <a:ext cx="6893234" cy="1508105"/>
          </a:xfrm>
          <a:prstGeom prst="rect">
            <a:avLst/>
          </a:prstGeom>
        </p:spPr>
        <p:txBody>
          <a:bodyPr wrap="none">
            <a:spAutoFit/>
          </a:bodyPr>
          <a:lstStyle>
            <a:lvl1pPr algn="ctr">
              <a:defRPr b="0" baseline="0">
                <a:solidFill>
                  <a:schemeClr val="tx1">
                    <a:alpha val="95000"/>
                  </a:schemeClr>
                </a:solidFill>
                <a:latin typeface="Aleo bold" panose="020F0802020204030203" pitchFamily="34" charset="0"/>
              </a:defRPr>
            </a:lvl1pPr>
          </a:lstStyle>
          <a:p>
            <a:r>
              <a:rPr lang="pl-PL" dirty="0"/>
              <a:t>Sample Title</a:t>
            </a:r>
            <a:endParaRPr lang="en-US" dirty="0"/>
          </a:p>
        </p:txBody>
      </p:sp>
      <p:sp>
        <p:nvSpPr>
          <p:cNvPr id="8" name="AutoShape 1"/>
          <p:cNvSpPr>
            <a:spLocks/>
          </p:cNvSpPr>
          <p:nvPr userDrawn="1"/>
        </p:nvSpPr>
        <p:spPr bwMode="auto">
          <a:xfrm>
            <a:off x="8659812" y="0"/>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2176764280"/>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p:cSld name="custom bg 6">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7047122" cy="1508105"/>
          </a:xfrm>
          <a:prstGeom prst="rect">
            <a:avLst/>
          </a:prstGeom>
        </p:spPr>
        <p:txBody>
          <a:bodyPr wrap="none">
            <a:spAutoFit/>
          </a:bodyPr>
          <a:lstStyle>
            <a:lvl1pPr>
              <a:defRPr b="0" spc="100" baseline="0">
                <a:solidFill>
                  <a:schemeClr val="tx1"/>
                </a:solidFill>
                <a:latin typeface="Aleo bold" panose="020F0802020204030203" pitchFamily="34" charset="0"/>
              </a:defRPr>
            </a:lvl1pPr>
          </a:lstStyle>
          <a:p>
            <a:r>
              <a:rPr lang="en-US" dirty="0"/>
              <a:t>Sample Title</a:t>
            </a:r>
          </a:p>
        </p:txBody>
      </p:sp>
      <p:sp>
        <p:nvSpPr>
          <p:cNvPr id="2" name="Rectangle 1"/>
          <p:cNvSpPr/>
          <p:nvPr userDrawn="1"/>
        </p:nvSpPr>
        <p:spPr bwMode="auto">
          <a:xfrm>
            <a:off x="0" y="5029200"/>
            <a:ext cx="24384000" cy="4523874"/>
          </a:xfrm>
          <a:prstGeom prst="rect">
            <a:avLst/>
          </a:pr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indent="0" algn="ctr" defTabSz="825500" rtl="0" eaLnBrk="1" fontAlgn="base" latinLnBrk="0" hangingPunct="0">
              <a:lnSpc>
                <a:spcPct val="100000"/>
              </a:lnSpc>
              <a:spcBef>
                <a:spcPct val="0"/>
              </a:spcBef>
              <a:spcAft>
                <a:spcPct val="0"/>
              </a:spcAft>
              <a:buClrTx/>
              <a:buSzTx/>
              <a:buFontTx/>
              <a:buNone/>
              <a:tabLst/>
            </a:pPr>
            <a:endParaRPr kumimoji="0" lang="pl-PL" sz="5600" b="0" i="0" u="none" strike="noStrike" cap="none" normalizeH="0" baseline="0" dirty="0">
              <a:ln>
                <a:noFill/>
              </a:ln>
              <a:solidFill>
                <a:srgbClr val="000000"/>
              </a:solidFill>
              <a:effectLst/>
              <a:latin typeface="+mj-lt"/>
              <a:ea typeface="Gill Sans" charset="0"/>
              <a:cs typeface="Arial" panose="020B0604020202020204" pitchFamily="34" charset="0"/>
              <a:sym typeface="Gill Sans" charset="0"/>
            </a:endParaRPr>
          </a:p>
        </p:txBody>
      </p:sp>
    </p:spTree>
    <p:extLst>
      <p:ext uri="{BB962C8B-B14F-4D97-AF65-F5344CB8AC3E}">
        <p14:creationId xmlns:p14="http://schemas.microsoft.com/office/powerpoint/2010/main" val="315044738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reserve="1" userDrawn="1">
  <p:cSld name="Mac Preview">
    <p:spTree>
      <p:nvGrpSpPr>
        <p:cNvPr id="1" name=""/>
        <p:cNvGrpSpPr/>
        <p:nvPr/>
      </p:nvGrpSpPr>
      <p:grpSpPr>
        <a:xfrm>
          <a:off x="0" y="0"/>
          <a:ext cx="0" cy="0"/>
          <a:chOff x="0" y="0"/>
          <a:chExt cx="0" cy="0"/>
        </a:xfrm>
      </p:grpSpPr>
      <p:grpSp>
        <p:nvGrpSpPr>
          <p:cNvPr id="34" name="Group 33"/>
          <p:cNvGrpSpPr/>
          <p:nvPr userDrawn="1"/>
        </p:nvGrpSpPr>
        <p:grpSpPr>
          <a:xfrm>
            <a:off x="1442306" y="-3834"/>
            <a:ext cx="23221093" cy="13803971"/>
            <a:chOff x="4630060" y="-3834"/>
            <a:chExt cx="16424861" cy="13803971"/>
          </a:xfrm>
        </p:grpSpPr>
        <p:sp>
          <p:nvSpPr>
            <p:cNvPr id="6" name="AutoShape 1"/>
            <p:cNvSpPr>
              <a:spLocks/>
            </p:cNvSpPr>
            <p:nvPr userDrawn="1"/>
          </p:nvSpPr>
          <p:spPr bwMode="auto">
            <a:xfrm>
              <a:off x="8724900" y="-3834"/>
              <a:ext cx="12330021" cy="13803971"/>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 name="connsiteX0" fmla="*/ 11798 w 21600"/>
                <a:gd name="connsiteY0" fmla="*/ 0 h 21606"/>
                <a:gd name="connsiteX1" fmla="*/ 21530 w 21600"/>
                <a:gd name="connsiteY1" fmla="*/ 6 h 21606"/>
                <a:gd name="connsiteX2" fmla="*/ 21600 w 21600"/>
                <a:gd name="connsiteY2" fmla="*/ 21606 h 21606"/>
                <a:gd name="connsiteX3" fmla="*/ 0 w 21600"/>
                <a:gd name="connsiteY3" fmla="*/ 21553 h 21606"/>
                <a:gd name="connsiteX4" fmla="*/ 11798 w 21600"/>
                <a:gd name="connsiteY4" fmla="*/ 0 h 21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 h="21606">
                  <a:moveTo>
                    <a:pt x="11798" y="0"/>
                  </a:moveTo>
                  <a:lnTo>
                    <a:pt x="21530" y="6"/>
                  </a:lnTo>
                  <a:cubicBezTo>
                    <a:pt x="21553" y="7206"/>
                    <a:pt x="21577" y="14406"/>
                    <a:pt x="21600" y="21606"/>
                  </a:cubicBezTo>
                  <a:lnTo>
                    <a:pt x="0" y="21553"/>
                  </a:lnTo>
                  <a:lnTo>
                    <a:pt x="11798" y="0"/>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4" name="Picture 6" descr="droppedImage.pdf"/>
            <p:cNvPicPr>
              <a:picLocks noChangeAspect="1"/>
            </p:cNvPicPr>
            <p:nvPr userDrawn="1"/>
          </p:nvPicPr>
          <p:blipFill rotWithShape="1">
            <a:blip r:embed="rId2">
              <a:extLst>
                <a:ext uri="{28A0092B-C50C-407E-A947-70E740481C1C}">
                  <a14:useLocalDpi xmlns:a14="http://schemas.microsoft.com/office/drawing/2010/main" val="0"/>
                </a:ext>
              </a:extLst>
            </a:blip>
            <a:srcRect l="66906"/>
            <a:stretch/>
          </p:blipFill>
          <p:spPr bwMode="auto">
            <a:xfrm>
              <a:off x="16334550" y="902367"/>
              <a:ext cx="3399655" cy="3390233"/>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grpSp>
          <p:nvGrpSpPr>
            <p:cNvPr id="30" name="Group 29"/>
            <p:cNvGrpSpPr/>
            <p:nvPr userDrawn="1"/>
          </p:nvGrpSpPr>
          <p:grpSpPr>
            <a:xfrm>
              <a:off x="4630060" y="9755187"/>
              <a:ext cx="13092022" cy="2290529"/>
              <a:chOff x="1344613" y="4179316"/>
              <a:chExt cx="21704300" cy="3797300"/>
            </a:xfrm>
          </p:grpSpPr>
          <p:grpSp>
            <p:nvGrpSpPr>
              <p:cNvPr id="7" name="Group 6"/>
              <p:cNvGrpSpPr/>
              <p:nvPr userDrawn="1"/>
            </p:nvGrpSpPr>
            <p:grpSpPr>
              <a:xfrm>
                <a:off x="1344613" y="4179316"/>
                <a:ext cx="3797300" cy="3797300"/>
                <a:chOff x="1774599" y="9001126"/>
                <a:chExt cx="3797300" cy="3797300"/>
              </a:xfrm>
            </p:grpSpPr>
            <p:sp>
              <p:nvSpPr>
                <p:cNvPr id="8" name="AutoShape 11"/>
                <p:cNvSpPr>
                  <a:spLocks/>
                </p:cNvSpPr>
                <p:nvPr userDrawn="1"/>
              </p:nvSpPr>
              <p:spPr bwMode="auto">
                <a:xfrm>
                  <a:off x="1774599" y="9001126"/>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9" name="Freeform 8"/>
                <p:cNvSpPr>
                  <a:spLocks/>
                </p:cNvSpPr>
                <p:nvPr userDrawn="1"/>
              </p:nvSpPr>
              <p:spPr bwMode="auto">
                <a:xfrm>
                  <a:off x="3271612" y="10027801"/>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tx2">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0" name="AutoShape 13"/>
                <p:cNvSpPr>
                  <a:spLocks/>
                </p:cNvSpPr>
                <p:nvPr userDrawn="1"/>
              </p:nvSpPr>
              <p:spPr bwMode="auto">
                <a:xfrm>
                  <a:off x="2350861" y="9558338"/>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1" name="Group 10"/>
              <p:cNvGrpSpPr/>
              <p:nvPr userDrawn="1"/>
            </p:nvGrpSpPr>
            <p:grpSpPr>
              <a:xfrm>
                <a:off x="7313613" y="4179316"/>
                <a:ext cx="3797300" cy="3797300"/>
                <a:chOff x="7448608" y="8868229"/>
                <a:chExt cx="3797300" cy="3797300"/>
              </a:xfrm>
            </p:grpSpPr>
            <p:sp>
              <p:nvSpPr>
                <p:cNvPr id="12" name="AutoShape 11"/>
                <p:cNvSpPr>
                  <a:spLocks/>
                </p:cNvSpPr>
                <p:nvPr userDrawn="1"/>
              </p:nvSpPr>
              <p:spPr bwMode="auto">
                <a:xfrm>
                  <a:off x="7448608"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3" name="Freeform 12"/>
                <p:cNvSpPr>
                  <a:spLocks/>
                </p:cNvSpPr>
                <p:nvPr userDrawn="1"/>
              </p:nvSpPr>
              <p:spPr bwMode="auto">
                <a:xfrm>
                  <a:off x="8945621"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6">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4" name="AutoShape 13"/>
                <p:cNvSpPr>
                  <a:spLocks/>
                </p:cNvSpPr>
                <p:nvPr userDrawn="1"/>
              </p:nvSpPr>
              <p:spPr bwMode="auto">
                <a:xfrm>
                  <a:off x="8024870"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6"/>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5" name="Group 14"/>
              <p:cNvGrpSpPr/>
              <p:nvPr userDrawn="1"/>
            </p:nvGrpSpPr>
            <p:grpSpPr>
              <a:xfrm>
                <a:off x="13282613" y="4179316"/>
                <a:ext cx="3797300" cy="3797300"/>
                <a:chOff x="12986999" y="8868229"/>
                <a:chExt cx="3797300" cy="3797300"/>
              </a:xfrm>
            </p:grpSpPr>
            <p:sp>
              <p:nvSpPr>
                <p:cNvPr id="16" name="AutoShape 11"/>
                <p:cNvSpPr>
                  <a:spLocks/>
                </p:cNvSpPr>
                <p:nvPr userDrawn="1"/>
              </p:nvSpPr>
              <p:spPr bwMode="auto">
                <a:xfrm>
                  <a:off x="12986999"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7" name="Freeform 16"/>
                <p:cNvSpPr>
                  <a:spLocks/>
                </p:cNvSpPr>
                <p:nvPr userDrawn="1"/>
              </p:nvSpPr>
              <p:spPr bwMode="auto">
                <a:xfrm>
                  <a:off x="14484012"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3">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8" name="AutoShape 13"/>
                <p:cNvSpPr>
                  <a:spLocks/>
                </p:cNvSpPr>
                <p:nvPr userDrawn="1"/>
              </p:nvSpPr>
              <p:spPr bwMode="auto">
                <a:xfrm>
                  <a:off x="13563261"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4"/>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9" name="Group 18"/>
              <p:cNvGrpSpPr/>
              <p:nvPr userDrawn="1"/>
            </p:nvGrpSpPr>
            <p:grpSpPr>
              <a:xfrm>
                <a:off x="19251613" y="4179316"/>
                <a:ext cx="3797300" cy="3797300"/>
                <a:chOff x="18828205" y="9201735"/>
                <a:chExt cx="3797300" cy="3797300"/>
              </a:xfrm>
            </p:grpSpPr>
            <p:sp>
              <p:nvSpPr>
                <p:cNvPr id="20" name="AutoShape 11"/>
                <p:cNvSpPr>
                  <a:spLocks/>
                </p:cNvSpPr>
                <p:nvPr userDrawn="1"/>
              </p:nvSpPr>
              <p:spPr bwMode="auto">
                <a:xfrm>
                  <a:off x="18828205" y="9201735"/>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21" name="Freeform 20"/>
                <p:cNvSpPr>
                  <a:spLocks/>
                </p:cNvSpPr>
                <p:nvPr userDrawn="1"/>
              </p:nvSpPr>
              <p:spPr bwMode="auto">
                <a:xfrm>
                  <a:off x="20325218" y="10228410"/>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2">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22" name="AutoShape 13"/>
                <p:cNvSpPr>
                  <a:spLocks/>
                </p:cNvSpPr>
                <p:nvPr userDrawn="1"/>
              </p:nvSpPr>
              <p:spPr bwMode="auto">
                <a:xfrm>
                  <a:off x="19404467" y="9758947"/>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grpSp>
      <p:pic>
        <p:nvPicPr>
          <p:cNvPr id="23" name="Picture 22"/>
          <p:cNvPicPr>
            <a:picLocks noChangeAspect="1"/>
          </p:cNvPicPr>
          <p:nvPr userDrawn="1"/>
        </p:nvPicPr>
        <p:blipFill>
          <a:blip r:embed="rId3"/>
          <a:stretch>
            <a:fillRect/>
          </a:stretch>
        </p:blipFill>
        <p:spPr>
          <a:xfrm>
            <a:off x="994859" y="2077706"/>
            <a:ext cx="10276850" cy="4509155"/>
          </a:xfrm>
          <a:prstGeom prst="rect">
            <a:avLst/>
          </a:prstGeom>
        </p:spPr>
      </p:pic>
    </p:spTree>
    <p:extLst>
      <p:ext uri="{BB962C8B-B14F-4D97-AF65-F5344CB8AC3E}">
        <p14:creationId xmlns:p14="http://schemas.microsoft.com/office/powerpoint/2010/main" val="384046104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705466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135295982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p:cSld name="custom bg 1">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AutoShape 5"/>
          <p:cNvSpPr>
            <a:spLocks/>
          </p:cNvSpPr>
          <p:nvPr/>
        </p:nvSpPr>
        <p:spPr bwMode="auto">
          <a:xfrm>
            <a:off x="0" y="10083800"/>
            <a:ext cx="24384000" cy="363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157093580"/>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p:cSld name="custom bg 2">
    <p:spTree>
      <p:nvGrpSpPr>
        <p:cNvPr id="1" name=""/>
        <p:cNvGrpSpPr/>
        <p:nvPr/>
      </p:nvGrpSpPr>
      <p:grpSpPr>
        <a:xfrm>
          <a:off x="0" y="0"/>
          <a:ext cx="0" cy="0"/>
          <a:chOff x="0" y="0"/>
          <a:chExt cx="0" cy="0"/>
        </a:xfrm>
      </p:grpSpPr>
      <p:sp>
        <p:nvSpPr>
          <p:cNvPr id="5" name="AutoShape 5"/>
          <p:cNvSpPr>
            <a:spLocks/>
          </p:cNvSpPr>
          <p:nvPr/>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6" name="Symbol zastępczy tekstu 3"/>
          <p:cNvSpPr>
            <a:spLocks noGrp="1"/>
          </p:cNvSpPr>
          <p:nvPr>
            <p:ph type="body" sz="quarter" idx="10" hasCustomPrompt="1"/>
          </p:nvPr>
        </p:nvSpPr>
        <p:spPr>
          <a:xfrm>
            <a:off x="6257951" y="12086077"/>
            <a:ext cx="11880798" cy="1080368"/>
          </a:xfrm>
          <a:prstGeom prst="rect">
            <a:avLst/>
          </a:prstGeom>
        </p:spPr>
        <p:txBody>
          <a:bodyPr>
            <a:noAutofit/>
          </a:bodyPr>
          <a:lstStyle>
            <a:lvl1pPr algn="ctr">
              <a:defRPr sz="4400" b="1" baseline="0">
                <a:solidFill>
                  <a:schemeClr val="tx1"/>
                </a:solidFill>
                <a:latin typeface="Aleo" panose="020F0502020204030203" pitchFamily="34" charset="0"/>
              </a:defRPr>
            </a:lvl1pPr>
            <a:lvl2pPr algn="ctr">
              <a:defRPr/>
            </a:lvl2pPr>
            <a:lvl3pPr algn="ctr">
              <a:defRPr/>
            </a:lvl3pPr>
            <a:lvl4pPr algn="ctr">
              <a:defRPr/>
            </a:lvl4pPr>
            <a:lvl5pPr algn="ctr">
              <a:defRPr/>
            </a:lvl5pPr>
          </a:lstStyle>
          <a:p>
            <a:pPr lvl="0"/>
            <a:r>
              <a:rPr lang="en-US" dirty="0"/>
              <a:t>Click here to add your own subtitle</a:t>
            </a:r>
            <a:endParaRPr lang="pl-PL" dirty="0"/>
          </a:p>
        </p:txBody>
      </p:sp>
      <p:sp>
        <p:nvSpPr>
          <p:cNvPr id="9" name="Tytuł 8"/>
          <p:cNvSpPr>
            <a:spLocks noGrp="1"/>
          </p:cNvSpPr>
          <p:nvPr>
            <p:ph type="title" hasCustomPrompt="1"/>
          </p:nvPr>
        </p:nvSpPr>
        <p:spPr>
          <a:xfrm>
            <a:off x="8751734" y="10475390"/>
            <a:ext cx="6893234" cy="1508105"/>
          </a:xfrm>
          <a:prstGeom prst="rect">
            <a:avLst/>
          </a:prstGeom>
        </p:spPr>
        <p:txBody>
          <a:bodyPr wrap="none">
            <a:spAutoFit/>
          </a:bodyPr>
          <a:lstStyle>
            <a:lvl1pPr algn="ctr">
              <a:defRPr baseline="0">
                <a:solidFill>
                  <a:schemeClr val="tx1"/>
                </a:solidFill>
              </a:defRPr>
            </a:lvl1pPr>
          </a:lstStyle>
          <a:p>
            <a:r>
              <a:rPr lang="en-US" dirty="0"/>
              <a:t>Sample Title</a:t>
            </a:r>
          </a:p>
        </p:txBody>
      </p:sp>
    </p:spTree>
    <p:extLst>
      <p:ext uri="{BB962C8B-B14F-4D97-AF65-F5344CB8AC3E}">
        <p14:creationId xmlns:p14="http://schemas.microsoft.com/office/powerpoint/2010/main" val="276289643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p:cSld name="custom bg 3">
    <p:spTree>
      <p:nvGrpSpPr>
        <p:cNvPr id="1" name=""/>
        <p:cNvGrpSpPr/>
        <p:nvPr/>
      </p:nvGrpSpPr>
      <p:grpSpPr>
        <a:xfrm>
          <a:off x="0" y="0"/>
          <a:ext cx="0" cy="0"/>
          <a:chOff x="0" y="0"/>
          <a:chExt cx="0" cy="0"/>
        </a:xfrm>
      </p:grpSpPr>
      <p:sp>
        <p:nvSpPr>
          <p:cNvPr id="11" name="AutoShape 1"/>
          <p:cNvSpPr>
            <a:spLocks/>
          </p:cNvSpPr>
          <p:nvPr/>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r>
              <a:rPr kumimoji="0" lang="en-US" b="0" i="0" u="none" strike="noStrike" cap="none" normalizeH="0" baseline="0" dirty="0">
                <a:ln>
                  <a:noFill/>
                </a:ln>
                <a:effectLst/>
                <a:latin typeface="+mj-lt"/>
                <a:cs typeface="Arial" panose="020B0604020202020204" pitchFamily="34" charset="0"/>
              </a:rPr>
              <a:t> </a:t>
            </a: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3363650440"/>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p:cSld name="custom bg 4">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2291501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custom bg 5">
    <p:spTree>
      <p:nvGrpSpPr>
        <p:cNvPr id="1" name=""/>
        <p:cNvGrpSpPr/>
        <p:nvPr/>
      </p:nvGrpSpPr>
      <p:grpSpPr>
        <a:xfrm>
          <a:off x="0" y="0"/>
          <a:ext cx="0" cy="0"/>
          <a:chOff x="0" y="0"/>
          <a:chExt cx="0" cy="0"/>
        </a:xfrm>
      </p:grpSpPr>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6"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935712463"/>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p:cSld name="custom bg 5">
    <p:spTree>
      <p:nvGrpSpPr>
        <p:cNvPr id="1" name=""/>
        <p:cNvGrpSpPr/>
        <p:nvPr/>
      </p:nvGrpSpPr>
      <p:grpSpPr>
        <a:xfrm>
          <a:off x="0" y="0"/>
          <a:ext cx="0" cy="0"/>
          <a:chOff x="0" y="0"/>
          <a:chExt cx="0" cy="0"/>
        </a:xfrm>
      </p:grpSpPr>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6"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26851619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p:cSld name="custom placeholder 2">
    <p:spTree>
      <p:nvGrpSpPr>
        <p:cNvPr id="1" name=""/>
        <p:cNvGrpSpPr/>
        <p:nvPr/>
      </p:nvGrpSpPr>
      <p:grpSpPr>
        <a:xfrm>
          <a:off x="0" y="0"/>
          <a:ext cx="0" cy="0"/>
          <a:chOff x="0" y="0"/>
          <a:chExt cx="0" cy="0"/>
        </a:xfrm>
      </p:grpSpPr>
      <p:sp>
        <p:nvSpPr>
          <p:cNvPr id="2" name="Rectangle 1"/>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41964660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p:cSld name="custom placeholder 3">
    <p:spTree>
      <p:nvGrpSpPr>
        <p:cNvPr id="1" name=""/>
        <p:cNvGrpSpPr/>
        <p:nvPr/>
      </p:nvGrpSpPr>
      <p:grpSpPr>
        <a:xfrm>
          <a:off x="0" y="0"/>
          <a:ext cx="0" cy="0"/>
          <a:chOff x="0" y="0"/>
          <a:chExt cx="0" cy="0"/>
        </a:xfrm>
      </p:grpSpPr>
      <p:sp>
        <p:nvSpPr>
          <p:cNvPr id="8" name="Rectangle 7"/>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a:noFill/>
        </p:spPr>
        <p:txBody>
          <a:bodyPr/>
          <a:lstStyle/>
          <a:p>
            <a:r>
              <a:rPr lang="en-US" dirty="0"/>
              <a:t> </a:t>
            </a:r>
          </a:p>
        </p:txBody>
      </p:sp>
      <p:sp>
        <p:nvSpPr>
          <p:cNvPr id="7" name="Text Placeholder 6"/>
          <p:cNvSpPr>
            <a:spLocks noGrp="1"/>
          </p:cNvSpPr>
          <p:nvPr>
            <p:ph type="body" sz="quarter" idx="11" hasCustomPrompt="1"/>
          </p:nvPr>
        </p:nvSpPr>
        <p:spPr>
          <a:xfrm>
            <a:off x="-12700" y="9639300"/>
            <a:ext cx="24396700" cy="3606800"/>
          </a:xfrm>
          <a:prstGeom prst="rect">
            <a:avLst/>
          </a:prstGeom>
          <a:solidFill>
            <a:srgbClr val="FFFFFF">
              <a:alpha val="89999"/>
            </a:srgbClr>
          </a:solidFill>
          <a:ln w="12700" cap="flat" cmpd="sng">
            <a:solidFill>
              <a:srgbClr val="FFFFFF"/>
            </a:solidFill>
            <a:prstDash val="solid"/>
            <a:miter lim="0"/>
            <a:headEnd/>
            <a:tailEnd/>
          </a:ln>
          <a:effectLst/>
          <a:extLs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nchor="ctr"/>
          <a:lstStyle>
            <a:lvl1pPr>
              <a:defRPr lang="en-US" sz="4000" dirty="0">
                <a:solidFill>
                  <a:srgbClr val="FFFFFF"/>
                </a:solidFill>
                <a:effectLst>
                  <a:outerShdw blurRad="38100" dist="38100" dir="2700000" algn="tl">
                    <a:srgbClr val="C0C0C0"/>
                  </a:outerShdw>
                </a:effectLst>
                <a:latin typeface="Lato" panose="020F0502020204030203" pitchFamily="34" charset="0"/>
                <a:ea typeface="Lato" panose="020F0502020204030203" pitchFamily="34" charset="0"/>
                <a:cs typeface="Arial" panose="020B0604020202020204" pitchFamily="34" charset="0"/>
                <a:sym typeface="Gill Sans" charset="0"/>
              </a:defRPr>
            </a:lvl1pPr>
          </a:lstStyle>
          <a:p>
            <a:pPr lvl="0" algn="ctr" defTabSz="584200"/>
            <a:r>
              <a:rPr lang="en-US" dirty="0"/>
              <a:t> </a:t>
            </a:r>
          </a:p>
        </p:txBody>
      </p:sp>
      <p:sp>
        <p:nvSpPr>
          <p:cNvPr id="11" name="Text Placeholder 10"/>
          <p:cNvSpPr>
            <a:spLocks noGrp="1"/>
          </p:cNvSpPr>
          <p:nvPr>
            <p:ph type="body" sz="quarter" idx="12" hasCustomPrompt="1"/>
          </p:nvPr>
        </p:nvSpPr>
        <p:spPr>
          <a:xfrm>
            <a:off x="3397250" y="10377954"/>
            <a:ext cx="17576800" cy="1938992"/>
          </a:xfrm>
          <a:prstGeom prst="rect">
            <a:avLst/>
          </a:prstGeom>
        </p:spPr>
        <p:txBody>
          <a:bodyPr wrap="square" anchor="ctr">
            <a:spAutoFit/>
          </a:bodyPr>
          <a:lstStyle>
            <a:lvl1pPr algn="ctr">
              <a:defRPr sz="4000" baseline="0"/>
            </a:lvl1pPr>
          </a:lstStyle>
          <a:p>
            <a:pPr lvl="0"/>
            <a:r>
              <a:rPr lang="en-US" dirty="0"/>
              <a:t> Describe your thoughts with Lorem ipsum dolor sit </a:t>
            </a:r>
            <a:r>
              <a:rPr lang="en-US" dirty="0" err="1"/>
              <a:t>amet</a:t>
            </a:r>
            <a:r>
              <a:rPr lang="en-US" dirty="0"/>
              <a:t>, as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dolor </a:t>
            </a:r>
            <a:r>
              <a:rPr lang="en-US" dirty="0" err="1"/>
              <a:t>odio</a:t>
            </a:r>
            <a:r>
              <a:rPr lang="en-US" dirty="0"/>
              <a:t>, </a:t>
            </a:r>
            <a:r>
              <a:rPr lang="en-US" dirty="0" err="1"/>
              <a:t>aliquet</a:t>
            </a:r>
            <a:r>
              <a:rPr lang="en-US" dirty="0"/>
              <a:t> </a:t>
            </a:r>
            <a:r>
              <a:rPr lang="en-US" dirty="0" err="1"/>
              <a:t>vel</a:t>
            </a:r>
            <a:r>
              <a:rPr lang="en-US" dirty="0"/>
              <a:t> </a:t>
            </a:r>
            <a:r>
              <a:rPr lang="en-US" dirty="0" err="1"/>
              <a:t>tincidunt</a:t>
            </a:r>
            <a:r>
              <a:rPr lang="en-US" dirty="0"/>
              <a:t> </a:t>
            </a:r>
            <a:r>
              <a:rPr lang="en-US" dirty="0" err="1"/>
              <a:t>eu</a:t>
            </a:r>
            <a:r>
              <a:rPr lang="en-US" dirty="0"/>
              <a:t>, </a:t>
            </a:r>
            <a:r>
              <a:rPr lang="en-US" dirty="0" err="1"/>
              <a:t>lobortis</a:t>
            </a:r>
            <a:r>
              <a:rPr lang="en-US" dirty="0"/>
              <a:t> at </a:t>
            </a:r>
            <a:r>
              <a:rPr lang="en-US" dirty="0" err="1"/>
              <a:t>justo</a:t>
            </a:r>
            <a:r>
              <a:rPr lang="en-US" dirty="0"/>
              <a:t>. </a:t>
            </a:r>
            <a:r>
              <a:rPr lang="en-US" dirty="0" err="1"/>
              <a:t>Sed</a:t>
            </a:r>
            <a:r>
              <a:rPr lang="en-US" dirty="0"/>
              <a:t> </a:t>
            </a:r>
            <a:r>
              <a:rPr lang="en-US" dirty="0" err="1"/>
              <a:t>tristique</a:t>
            </a:r>
            <a:r>
              <a:rPr lang="en-US" dirty="0"/>
              <a:t> dui </a:t>
            </a:r>
            <a:r>
              <a:rPr lang="en-US" dirty="0" err="1"/>
              <a:t>adipiscing</a:t>
            </a:r>
            <a:r>
              <a:rPr lang="en-US" dirty="0"/>
              <a:t> magna </a:t>
            </a:r>
            <a:r>
              <a:rPr lang="en-US" dirty="0" err="1"/>
              <a:t>interdum</a:t>
            </a:r>
            <a:r>
              <a:rPr lang="en-US" dirty="0"/>
              <a:t>, </a:t>
            </a:r>
            <a:r>
              <a:rPr lang="en-US" dirty="0" err="1"/>
              <a:t>sed</a:t>
            </a:r>
            <a:r>
              <a:rPr lang="en-US" dirty="0"/>
              <a:t> </a:t>
            </a:r>
            <a:r>
              <a:rPr lang="en-US" dirty="0" err="1"/>
              <a:t>molestie</a:t>
            </a:r>
            <a:r>
              <a:rPr lang="en-US" dirty="0"/>
              <a:t> </a:t>
            </a:r>
            <a:r>
              <a:rPr lang="en-US" dirty="0" err="1"/>
              <a:t>nunc</a:t>
            </a:r>
            <a:r>
              <a:rPr lang="en-US" dirty="0"/>
              <a:t> </a:t>
            </a:r>
            <a:r>
              <a:rPr lang="en-US" dirty="0" err="1"/>
              <a:t>vulputate</a:t>
            </a:r>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386186429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p:cSld name="custom placeholder 4">
    <p:spTree>
      <p:nvGrpSpPr>
        <p:cNvPr id="1" name=""/>
        <p:cNvGrpSpPr/>
        <p:nvPr/>
      </p:nvGrpSpPr>
      <p:grpSpPr>
        <a:xfrm>
          <a:off x="0" y="0"/>
          <a:ext cx="0" cy="0"/>
          <a:chOff x="0" y="0"/>
          <a:chExt cx="0" cy="0"/>
        </a:xfrm>
      </p:grpSpPr>
      <p:sp>
        <p:nvSpPr>
          <p:cNvPr id="6" name="Rectangle 5"/>
          <p:cNvSpPr/>
          <p:nvPr userDrawn="1"/>
        </p:nvSpPr>
        <p:spPr bwMode="auto">
          <a:xfrm>
            <a:off x="12973050" y="0"/>
            <a:ext cx="1141095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12195048"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chemeClr val="tx1"/>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228074959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p:cSld name="custom placeholder 5">
    <p:spTree>
      <p:nvGrpSpPr>
        <p:cNvPr id="1" name=""/>
        <p:cNvGrpSpPr/>
        <p:nvPr/>
      </p:nvGrpSpPr>
      <p:grpSpPr>
        <a:xfrm>
          <a:off x="0" y="0"/>
          <a:ext cx="0" cy="0"/>
          <a:chOff x="0" y="0"/>
          <a:chExt cx="0" cy="0"/>
        </a:xfrm>
      </p:grpSpPr>
      <p:sp>
        <p:nvSpPr>
          <p:cNvPr id="4" name="Rectangle 3"/>
          <p:cNvSpPr/>
          <p:nvPr userDrawn="1"/>
        </p:nvSpPr>
        <p:spPr bwMode="auto">
          <a:xfrm>
            <a:off x="0" y="0"/>
            <a:ext cx="12188952"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12188952" cy="13716000"/>
          </a:xfrm>
          <a:prstGeom prst="rect">
            <a:avLst/>
          </a:prstGeom>
          <a:noFill/>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129844881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p:cSld name="custom placeholder 1">
    <p:spTree>
      <p:nvGrpSpPr>
        <p:cNvPr id="1" name=""/>
        <p:cNvGrpSpPr/>
        <p:nvPr/>
      </p:nvGrpSpPr>
      <p:grpSpPr>
        <a:xfrm>
          <a:off x="0" y="0"/>
          <a:ext cx="0" cy="0"/>
          <a:chOff x="0" y="0"/>
          <a:chExt cx="0" cy="0"/>
        </a:xfrm>
      </p:grpSpPr>
      <p:sp>
        <p:nvSpPr>
          <p:cNvPr id="4"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24" name="Picture Placeholder 23"/>
          <p:cNvSpPr>
            <a:spLocks noGrp="1"/>
          </p:cNvSpPr>
          <p:nvPr>
            <p:ph type="pic" sz="quarter" idx="10" hasCustomPrompt="1"/>
          </p:nvPr>
        </p:nvSpPr>
        <p:spPr>
          <a:xfrm>
            <a:off x="1855997" y="4891328"/>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5" name="Picture Placeholder 24"/>
          <p:cNvSpPr>
            <a:spLocks noGrp="1"/>
          </p:cNvSpPr>
          <p:nvPr>
            <p:ph type="pic" sz="quarter" idx="11" hasCustomPrompt="1"/>
          </p:nvPr>
        </p:nvSpPr>
        <p:spPr>
          <a:xfrm>
            <a:off x="683738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8" name="Picture Placeholder 27"/>
          <p:cNvSpPr>
            <a:spLocks noGrp="1"/>
          </p:cNvSpPr>
          <p:nvPr>
            <p:ph type="pic" sz="quarter" idx="12" hasCustomPrompt="1"/>
          </p:nvPr>
        </p:nvSpPr>
        <p:spPr>
          <a:xfrm>
            <a:off x="11811073"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
        <p:nvSpPr>
          <p:cNvPr id="29" name="Picture Placeholder 28"/>
          <p:cNvSpPr>
            <a:spLocks noGrp="1"/>
          </p:cNvSpPr>
          <p:nvPr>
            <p:ph type="pic" sz="quarter" idx="13" hasCustomPrompt="1"/>
          </p:nvPr>
        </p:nvSpPr>
        <p:spPr>
          <a:xfrm>
            <a:off x="16801738" y="4889500"/>
            <a:ext cx="4509878" cy="5205172"/>
          </a:xfrm>
          <a:custGeom>
            <a:avLst/>
            <a:gdLst>
              <a:gd name="connsiteX0" fmla="*/ 2255043 w 4509878"/>
              <a:gd name="connsiteY0" fmla="*/ 0 h 5205172"/>
              <a:gd name="connsiteX1" fmla="*/ 4509878 w 4509878"/>
              <a:gd name="connsiteY1" fmla="*/ 1301353 h 5205172"/>
              <a:gd name="connsiteX2" fmla="*/ 4509878 w 4509878"/>
              <a:gd name="connsiteY2" fmla="*/ 3904060 h 5205172"/>
              <a:gd name="connsiteX3" fmla="*/ 2254835 w 4509878"/>
              <a:gd name="connsiteY3" fmla="*/ 5205172 h 5205172"/>
              <a:gd name="connsiteX4" fmla="*/ 0 w 4509878"/>
              <a:gd name="connsiteY4" fmla="*/ 3903819 h 5205172"/>
              <a:gd name="connsiteX5" fmla="*/ 0 w 4509878"/>
              <a:gd name="connsiteY5" fmla="*/ 1301353 h 5205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9878" h="5205172">
                <a:moveTo>
                  <a:pt x="2255043" y="0"/>
                </a:moveTo>
                <a:lnTo>
                  <a:pt x="4509878" y="1301353"/>
                </a:lnTo>
                <a:lnTo>
                  <a:pt x="4509878" y="3904060"/>
                </a:lnTo>
                <a:lnTo>
                  <a:pt x="2254835" y="5205172"/>
                </a:lnTo>
                <a:lnTo>
                  <a:pt x="0" y="3903819"/>
                </a:lnTo>
                <a:lnTo>
                  <a:pt x="0" y="1301353"/>
                </a:lnTo>
                <a:close/>
              </a:path>
            </a:pathLst>
          </a:custGeom>
          <a:noFill/>
        </p:spPr>
        <p:txBody>
          <a:bodyPr wrap="square">
            <a:noAutofit/>
          </a:bodyPr>
          <a:lstStyle/>
          <a:p>
            <a:r>
              <a:rPr lang="en-US" dirty="0"/>
              <a:t> </a:t>
            </a:r>
          </a:p>
        </p:txBody>
      </p:sp>
    </p:spTree>
    <p:extLst>
      <p:ext uri="{BB962C8B-B14F-4D97-AF65-F5344CB8AC3E}">
        <p14:creationId xmlns:p14="http://schemas.microsoft.com/office/powerpoint/2010/main" val="1917633539"/>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site placeholder 1">
    <p:spTree>
      <p:nvGrpSpPr>
        <p:cNvPr id="1" name=""/>
        <p:cNvGrpSpPr/>
        <p:nvPr/>
      </p:nvGrpSpPr>
      <p:grpSpPr>
        <a:xfrm>
          <a:off x="0" y="0"/>
          <a:ext cx="0" cy="0"/>
          <a:chOff x="0" y="0"/>
          <a:chExt cx="0" cy="0"/>
        </a:xfrm>
      </p:grpSpPr>
      <p:sp>
        <p:nvSpPr>
          <p:cNvPr id="29" name="Picture Placeholder 28"/>
          <p:cNvSpPr>
            <a:spLocks noGrp="1"/>
          </p:cNvSpPr>
          <p:nvPr>
            <p:ph type="pic" sz="quarter" idx="14" hasCustomPrompt="1"/>
          </p:nvPr>
        </p:nvSpPr>
        <p:spPr>
          <a:xfrm>
            <a:off x="6311376" y="5170471"/>
            <a:ext cx="11334224" cy="574830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15" name="Text Placeholder 14"/>
          <p:cNvSpPr>
            <a:spLocks noGrp="1"/>
          </p:cNvSpPr>
          <p:nvPr>
            <p:ph type="body" sz="quarter" idx="10" hasCustomPrompt="1"/>
          </p:nvPr>
        </p:nvSpPr>
        <p:spPr>
          <a:xfrm>
            <a:off x="6311902" y="3873500"/>
            <a:ext cx="11334223" cy="1343025"/>
          </a:xfrm>
          <a:custGeom>
            <a:avLst/>
            <a:gdLst>
              <a:gd name="connsiteX0" fmla="*/ 197308 w 11334223"/>
              <a:gd name="connsiteY0" fmla="*/ 0 h 1343025"/>
              <a:gd name="connsiteX1" fmla="*/ 11136915 w 11334223"/>
              <a:gd name="connsiteY1" fmla="*/ 0 h 1343025"/>
              <a:gd name="connsiteX2" fmla="*/ 11334223 w 11334223"/>
              <a:gd name="connsiteY2" fmla="*/ 197186 h 1343025"/>
              <a:gd name="connsiteX3" fmla="*/ 11334223 w 11334223"/>
              <a:gd name="connsiteY3" fmla="*/ 202011 h 1343025"/>
              <a:gd name="connsiteX4" fmla="*/ 11334223 w 11334223"/>
              <a:gd name="connsiteY4" fmla="*/ 216283 h 1343025"/>
              <a:gd name="connsiteX5" fmla="*/ 11334223 w 11334223"/>
              <a:gd name="connsiteY5" fmla="*/ 239696 h 1343025"/>
              <a:gd name="connsiteX6" fmla="*/ 11334223 w 11334223"/>
              <a:gd name="connsiteY6" fmla="*/ 271947 h 1343025"/>
              <a:gd name="connsiteX7" fmla="*/ 11334223 w 11334223"/>
              <a:gd name="connsiteY7" fmla="*/ 312730 h 1343025"/>
              <a:gd name="connsiteX8" fmla="*/ 11334223 w 11334223"/>
              <a:gd name="connsiteY8" fmla="*/ 361742 h 1343025"/>
              <a:gd name="connsiteX9" fmla="*/ 11334223 w 11334223"/>
              <a:gd name="connsiteY9" fmla="*/ 418676 h 1343025"/>
              <a:gd name="connsiteX10" fmla="*/ 11334223 w 11334223"/>
              <a:gd name="connsiteY10" fmla="*/ 483228 h 1343025"/>
              <a:gd name="connsiteX11" fmla="*/ 11334223 w 11334223"/>
              <a:gd name="connsiteY11" fmla="*/ 633969 h 1343025"/>
              <a:gd name="connsiteX12" fmla="*/ 11334223 w 11334223"/>
              <a:gd name="connsiteY12" fmla="*/ 811527 h 1343025"/>
              <a:gd name="connsiteX13" fmla="*/ 11334223 w 11334223"/>
              <a:gd name="connsiteY13" fmla="*/ 1013463 h 1343025"/>
              <a:gd name="connsiteX14" fmla="*/ 11334223 w 11334223"/>
              <a:gd name="connsiteY14" fmla="*/ 1237339 h 1343025"/>
              <a:gd name="connsiteX15" fmla="*/ 11334223 w 11334223"/>
              <a:gd name="connsiteY15" fmla="*/ 1343025 h 1343025"/>
              <a:gd name="connsiteX16" fmla="*/ 0 w 11334223"/>
              <a:gd name="connsiteY16" fmla="*/ 1343025 h 1343025"/>
              <a:gd name="connsiteX17" fmla="*/ 0 w 11334223"/>
              <a:gd name="connsiteY17" fmla="*/ 197186 h 1343025"/>
              <a:gd name="connsiteX18" fmla="*/ 197308 w 11334223"/>
              <a:gd name="connsiteY18" fmla="*/ 0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34223" h="1343025">
                <a:moveTo>
                  <a:pt x="197308" y="0"/>
                </a:moveTo>
                <a:lnTo>
                  <a:pt x="11136915" y="0"/>
                </a:lnTo>
                <a:cubicBezTo>
                  <a:pt x="11246065" y="0"/>
                  <a:pt x="11334223" y="88146"/>
                  <a:pt x="11334223" y="197186"/>
                </a:cubicBezTo>
                <a:lnTo>
                  <a:pt x="11334223" y="202011"/>
                </a:lnTo>
                <a:lnTo>
                  <a:pt x="11334223" y="216283"/>
                </a:lnTo>
                <a:lnTo>
                  <a:pt x="11334223" y="239696"/>
                </a:lnTo>
                <a:lnTo>
                  <a:pt x="11334223" y="271947"/>
                </a:lnTo>
                <a:lnTo>
                  <a:pt x="11334223" y="312730"/>
                </a:lnTo>
                <a:lnTo>
                  <a:pt x="11334223" y="361742"/>
                </a:lnTo>
                <a:lnTo>
                  <a:pt x="11334223" y="418676"/>
                </a:lnTo>
                <a:lnTo>
                  <a:pt x="11334223" y="483228"/>
                </a:lnTo>
                <a:lnTo>
                  <a:pt x="11334223" y="633969"/>
                </a:lnTo>
                <a:lnTo>
                  <a:pt x="11334223" y="811527"/>
                </a:lnTo>
                <a:lnTo>
                  <a:pt x="11334223" y="1013463"/>
                </a:lnTo>
                <a:lnTo>
                  <a:pt x="11334223" y="1237339"/>
                </a:lnTo>
                <a:lnTo>
                  <a:pt x="11334223" y="1343025"/>
                </a:lnTo>
                <a:lnTo>
                  <a:pt x="0" y="1343025"/>
                </a:lnTo>
                <a:lnTo>
                  <a:pt x="0" y="197186"/>
                </a:lnTo>
                <a:cubicBezTo>
                  <a:pt x="0" y="88146"/>
                  <a:pt x="88158" y="0"/>
                  <a:pt x="197308" y="0"/>
                </a:cubicBezTo>
                <a:close/>
              </a:path>
            </a:pathLst>
          </a:custGeom>
          <a:solidFill>
            <a:srgbClr val="CFCFCF"/>
          </a:solidFill>
          <a:ln w="3175">
            <a:solidFill>
              <a:srgbClr val="CFCFCF"/>
            </a:solidFill>
          </a:ln>
        </p:spPr>
        <p:txBody>
          <a:bodyPr wrap="square">
            <a:noAutofit/>
          </a:bodyPr>
          <a:lstStyle>
            <a:lvl1pPr>
              <a:defRPr baseline="0"/>
            </a:lvl1pPr>
          </a:lstStyle>
          <a:p>
            <a:pPr lvl="0"/>
            <a:r>
              <a:rPr lang="en-US" dirty="0"/>
              <a:t> </a:t>
            </a:r>
          </a:p>
        </p:txBody>
      </p:sp>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19" name="Text Placeholder 18"/>
          <p:cNvSpPr>
            <a:spLocks noGrp="1"/>
          </p:cNvSpPr>
          <p:nvPr>
            <p:ph type="body" sz="quarter" idx="11" hasCustomPrompt="1"/>
          </p:nvPr>
        </p:nvSpPr>
        <p:spPr>
          <a:xfrm>
            <a:off x="6311900" y="4203700"/>
            <a:ext cx="11333700" cy="1012778"/>
          </a:xfrm>
          <a:custGeom>
            <a:avLst/>
            <a:gdLst>
              <a:gd name="connsiteX0" fmla="*/ 501668 w 11333700"/>
              <a:gd name="connsiteY0" fmla="*/ 0 h 1012778"/>
              <a:gd name="connsiteX1" fmla="*/ 1587390 w 11333700"/>
              <a:gd name="connsiteY1" fmla="*/ 0 h 1012778"/>
              <a:gd name="connsiteX2" fmla="*/ 1834550 w 11333700"/>
              <a:gd name="connsiteY2" fmla="*/ 45437 h 1012778"/>
              <a:gd name="connsiteX3" fmla="*/ 1947373 w 11333700"/>
              <a:gd name="connsiteY3" fmla="*/ 310928 h 1012778"/>
              <a:gd name="connsiteX4" fmla="*/ 11228806 w 11333700"/>
              <a:gd name="connsiteY4" fmla="*/ 310928 h 1012778"/>
              <a:gd name="connsiteX5" fmla="*/ 11333700 w 11333700"/>
              <a:gd name="connsiteY5" fmla="*/ 310928 h 1012778"/>
              <a:gd name="connsiteX6" fmla="*/ 11333700 w 11333700"/>
              <a:gd name="connsiteY6" fmla="*/ 481327 h 1012778"/>
              <a:gd name="connsiteX7" fmla="*/ 11333700 w 11333700"/>
              <a:gd name="connsiteY7" fmla="*/ 683263 h 1012778"/>
              <a:gd name="connsiteX8" fmla="*/ 11333700 w 11333700"/>
              <a:gd name="connsiteY8" fmla="*/ 907139 h 1012778"/>
              <a:gd name="connsiteX9" fmla="*/ 11333700 w 11333700"/>
              <a:gd name="connsiteY9" fmla="*/ 1012778 h 1012778"/>
              <a:gd name="connsiteX10" fmla="*/ 0 w 11333700"/>
              <a:gd name="connsiteY10" fmla="*/ 1012778 h 1012778"/>
              <a:gd name="connsiteX11" fmla="*/ 0 w 11333700"/>
              <a:gd name="connsiteY11" fmla="*/ 310928 h 1012778"/>
              <a:gd name="connsiteX12" fmla="*/ 110724 w 11333700"/>
              <a:gd name="connsiteY12" fmla="*/ 310928 h 1012778"/>
              <a:gd name="connsiteX13" fmla="*/ 254507 w 11333700"/>
              <a:gd name="connsiteY13" fmla="*/ 45437 h 1012778"/>
              <a:gd name="connsiteX14" fmla="*/ 501668 w 11333700"/>
              <a:gd name="connsiteY14" fmla="*/ 0 h 101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333700" h="1012778">
                <a:moveTo>
                  <a:pt x="501668" y="0"/>
                </a:moveTo>
                <a:lnTo>
                  <a:pt x="1587390" y="0"/>
                </a:lnTo>
                <a:cubicBezTo>
                  <a:pt x="1780500" y="0"/>
                  <a:pt x="1818808" y="0"/>
                  <a:pt x="1834550" y="45437"/>
                </a:cubicBezTo>
                <a:lnTo>
                  <a:pt x="1947373" y="310928"/>
                </a:lnTo>
                <a:cubicBezTo>
                  <a:pt x="1947373" y="310928"/>
                  <a:pt x="10197535" y="310928"/>
                  <a:pt x="11228806" y="310928"/>
                </a:cubicBezTo>
                <a:lnTo>
                  <a:pt x="11333700" y="310928"/>
                </a:lnTo>
                <a:lnTo>
                  <a:pt x="11333700" y="481327"/>
                </a:lnTo>
                <a:lnTo>
                  <a:pt x="11333700" y="683263"/>
                </a:lnTo>
                <a:lnTo>
                  <a:pt x="11333700" y="907139"/>
                </a:lnTo>
                <a:lnTo>
                  <a:pt x="11333700" y="1012778"/>
                </a:lnTo>
                <a:lnTo>
                  <a:pt x="0" y="1012778"/>
                </a:lnTo>
                <a:lnTo>
                  <a:pt x="0" y="310928"/>
                </a:lnTo>
                <a:lnTo>
                  <a:pt x="110724" y="310928"/>
                </a:lnTo>
                <a:lnTo>
                  <a:pt x="254507" y="45437"/>
                </a:lnTo>
                <a:cubicBezTo>
                  <a:pt x="273399" y="0"/>
                  <a:pt x="270250" y="0"/>
                  <a:pt x="501668" y="0"/>
                </a:cubicBezTo>
                <a:close/>
              </a:path>
            </a:pathLst>
          </a:custGeom>
          <a:solidFill>
            <a:srgbClr val="E4E4E4"/>
          </a:solidFill>
          <a:ln w="3175">
            <a:solidFill>
              <a:srgbClr val="E4E4E4"/>
            </a:solidFill>
          </a:ln>
        </p:spPr>
        <p:txBody>
          <a:bodyPr wrap="square">
            <a:noAutofit/>
          </a:bodyPr>
          <a:lstStyle>
            <a:lvl1pPr>
              <a:defRPr baseline="0"/>
            </a:lvl1pPr>
          </a:lstStyle>
          <a:p>
            <a:pPr lvl="0"/>
            <a:r>
              <a:rPr lang="en-US" dirty="0"/>
              <a:t> </a:t>
            </a:r>
          </a:p>
        </p:txBody>
      </p:sp>
      <p:sp>
        <p:nvSpPr>
          <p:cNvPr id="22" name="Text Placeholder 21"/>
          <p:cNvSpPr>
            <a:spLocks noGrp="1"/>
          </p:cNvSpPr>
          <p:nvPr>
            <p:ph type="body" sz="quarter" idx="12" hasCustomPrompt="1"/>
          </p:nvPr>
        </p:nvSpPr>
        <p:spPr>
          <a:xfrm>
            <a:off x="7289799" y="4114800"/>
            <a:ext cx="10086965" cy="966772"/>
          </a:xfrm>
          <a:custGeom>
            <a:avLst/>
            <a:gdLst>
              <a:gd name="connsiteX0" fmla="*/ 140494 w 10086965"/>
              <a:gd name="connsiteY0" fmla="*/ 647700 h 966772"/>
              <a:gd name="connsiteX1" fmla="*/ 280988 w 10086965"/>
              <a:gd name="connsiteY1" fmla="*/ 788194 h 966772"/>
              <a:gd name="connsiteX2" fmla="*/ 272181 w 10086965"/>
              <a:gd name="connsiteY2" fmla="*/ 836691 h 966772"/>
              <a:gd name="connsiteX3" fmla="*/ 233610 w 10086965"/>
              <a:gd name="connsiteY3" fmla="*/ 798029 h 966772"/>
              <a:gd name="connsiteX4" fmla="*/ 234156 w 10086965"/>
              <a:gd name="connsiteY4" fmla="*/ 788194 h 966772"/>
              <a:gd name="connsiteX5" fmla="*/ 140494 w 10086965"/>
              <a:gd name="connsiteY5" fmla="*/ 694545 h 966772"/>
              <a:gd name="connsiteX6" fmla="*/ 46818 w 10086965"/>
              <a:gd name="connsiteY6" fmla="*/ 788194 h 966772"/>
              <a:gd name="connsiteX7" fmla="*/ 140494 w 10086965"/>
              <a:gd name="connsiteY7" fmla="*/ 881870 h 966772"/>
              <a:gd name="connsiteX8" fmla="*/ 198799 w 10086965"/>
              <a:gd name="connsiteY8" fmla="*/ 861420 h 966772"/>
              <a:gd name="connsiteX9" fmla="*/ 198786 w 10086965"/>
              <a:gd name="connsiteY9" fmla="*/ 861550 h 966772"/>
              <a:gd name="connsiteX10" fmla="*/ 231958 w 10086965"/>
              <a:gd name="connsiteY10" fmla="*/ 894723 h 966772"/>
              <a:gd name="connsiteX11" fmla="*/ 140494 w 10086965"/>
              <a:gd name="connsiteY11" fmla="*/ 928688 h 966772"/>
              <a:gd name="connsiteX12" fmla="*/ 0 w 10086965"/>
              <a:gd name="connsiteY12" fmla="*/ 788194 h 966772"/>
              <a:gd name="connsiteX13" fmla="*/ 140494 w 10086965"/>
              <a:gd name="connsiteY13" fmla="*/ 647700 h 966772"/>
              <a:gd name="connsiteX14" fmla="*/ 590292 w 10086965"/>
              <a:gd name="connsiteY14" fmla="*/ 609600 h 966772"/>
              <a:gd name="connsiteX15" fmla="*/ 9859789 w 10086965"/>
              <a:gd name="connsiteY15" fmla="*/ 609600 h 966772"/>
              <a:gd name="connsiteX16" fmla="*/ 9903981 w 10086965"/>
              <a:gd name="connsiteY16" fmla="*/ 662534 h 966772"/>
              <a:gd name="connsiteX17" fmla="*/ 9903981 w 10086965"/>
              <a:gd name="connsiteY17" fmla="*/ 913805 h 966772"/>
              <a:gd name="connsiteX18" fmla="*/ 9859789 w 10086965"/>
              <a:gd name="connsiteY18" fmla="*/ 966772 h 966772"/>
              <a:gd name="connsiteX19" fmla="*/ 590292 w 10086965"/>
              <a:gd name="connsiteY19" fmla="*/ 966772 h 966772"/>
              <a:gd name="connsiteX20" fmla="*/ 546100 w 10086965"/>
              <a:gd name="connsiteY20" fmla="*/ 913805 h 966772"/>
              <a:gd name="connsiteX21" fmla="*/ 546100 w 10086965"/>
              <a:gd name="connsiteY21" fmla="*/ 662534 h 966772"/>
              <a:gd name="connsiteX22" fmla="*/ 590292 w 10086965"/>
              <a:gd name="connsiteY22" fmla="*/ 609600 h 966772"/>
              <a:gd name="connsiteX23" fmla="*/ 9996489 w 10086965"/>
              <a:gd name="connsiteY23" fmla="*/ 0 h 966772"/>
              <a:gd name="connsiteX24" fmla="*/ 10086965 w 10086965"/>
              <a:gd name="connsiteY24" fmla="*/ 90496 h 966772"/>
              <a:gd name="connsiteX25" fmla="*/ 9996489 w 10086965"/>
              <a:gd name="connsiteY25" fmla="*/ 180966 h 966772"/>
              <a:gd name="connsiteX26" fmla="*/ 9906001 w 10086965"/>
              <a:gd name="connsiteY26" fmla="*/ 90496 h 966772"/>
              <a:gd name="connsiteX27" fmla="*/ 9996489 w 10086965"/>
              <a:gd name="connsiteY27" fmla="*/ 0 h 966772"/>
              <a:gd name="connsiteX28" fmla="*/ 9704381 w 10086965"/>
              <a:gd name="connsiteY28" fmla="*/ 0 h 966772"/>
              <a:gd name="connsiteX29" fmla="*/ 9794865 w 10086965"/>
              <a:gd name="connsiteY29" fmla="*/ 90496 h 966772"/>
              <a:gd name="connsiteX30" fmla="*/ 9704381 w 10086965"/>
              <a:gd name="connsiteY30" fmla="*/ 180966 h 966772"/>
              <a:gd name="connsiteX31" fmla="*/ 9613901 w 10086965"/>
              <a:gd name="connsiteY31" fmla="*/ 90496 h 966772"/>
              <a:gd name="connsiteX32" fmla="*/ 9704381 w 10086965"/>
              <a:gd name="connsiteY32" fmla="*/ 0 h 966772"/>
              <a:gd name="connsiteX33" fmla="*/ 9425004 w 10086965"/>
              <a:gd name="connsiteY33" fmla="*/ 0 h 966772"/>
              <a:gd name="connsiteX34" fmla="*/ 9515477 w 10086965"/>
              <a:gd name="connsiteY34" fmla="*/ 90496 h 966772"/>
              <a:gd name="connsiteX35" fmla="*/ 9425004 w 10086965"/>
              <a:gd name="connsiteY35" fmla="*/ 180966 h 966772"/>
              <a:gd name="connsiteX36" fmla="*/ 9334500 w 10086965"/>
              <a:gd name="connsiteY36" fmla="*/ 90496 h 966772"/>
              <a:gd name="connsiteX37" fmla="*/ 9425004 w 10086965"/>
              <a:gd name="connsiteY37" fmla="*/ 0 h 966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086965" h="966772">
                <a:moveTo>
                  <a:pt x="140494" y="647700"/>
                </a:moveTo>
                <a:cubicBezTo>
                  <a:pt x="218091" y="647700"/>
                  <a:pt x="280988" y="710597"/>
                  <a:pt x="280988" y="788194"/>
                </a:cubicBezTo>
                <a:cubicBezTo>
                  <a:pt x="280988" y="805275"/>
                  <a:pt x="277762" y="821523"/>
                  <a:pt x="272181" y="836691"/>
                </a:cubicBezTo>
                <a:lnTo>
                  <a:pt x="233610" y="798029"/>
                </a:lnTo>
                <a:cubicBezTo>
                  <a:pt x="233948" y="794803"/>
                  <a:pt x="234156" y="791537"/>
                  <a:pt x="234156" y="788194"/>
                </a:cubicBezTo>
                <a:cubicBezTo>
                  <a:pt x="234156" y="736498"/>
                  <a:pt x="192164" y="694545"/>
                  <a:pt x="140494" y="694545"/>
                </a:cubicBezTo>
                <a:cubicBezTo>
                  <a:pt x="88784" y="694545"/>
                  <a:pt x="46818" y="736498"/>
                  <a:pt x="46818" y="788194"/>
                </a:cubicBezTo>
                <a:cubicBezTo>
                  <a:pt x="46818" y="839995"/>
                  <a:pt x="88784" y="881870"/>
                  <a:pt x="140494" y="881870"/>
                </a:cubicBezTo>
                <a:cubicBezTo>
                  <a:pt x="162517" y="881870"/>
                  <a:pt x="182785" y="874182"/>
                  <a:pt x="198799" y="861420"/>
                </a:cubicBezTo>
                <a:cubicBezTo>
                  <a:pt x="198799" y="861420"/>
                  <a:pt x="198786" y="861550"/>
                  <a:pt x="198786" y="861550"/>
                </a:cubicBezTo>
                <a:lnTo>
                  <a:pt x="231958" y="894723"/>
                </a:lnTo>
                <a:cubicBezTo>
                  <a:pt x="207332" y="915797"/>
                  <a:pt x="175474" y="928688"/>
                  <a:pt x="140494" y="928688"/>
                </a:cubicBezTo>
                <a:cubicBezTo>
                  <a:pt x="62871" y="928688"/>
                  <a:pt x="0" y="865804"/>
                  <a:pt x="0" y="788194"/>
                </a:cubicBezTo>
                <a:cubicBezTo>
                  <a:pt x="0" y="710597"/>
                  <a:pt x="62871" y="647700"/>
                  <a:pt x="140494" y="647700"/>
                </a:cubicBezTo>
                <a:close/>
                <a:moveTo>
                  <a:pt x="590292" y="609600"/>
                </a:moveTo>
                <a:lnTo>
                  <a:pt x="9859789" y="609600"/>
                </a:lnTo>
                <a:cubicBezTo>
                  <a:pt x="9884485" y="609600"/>
                  <a:pt x="9903981" y="633314"/>
                  <a:pt x="9903981" y="662534"/>
                </a:cubicBezTo>
                <a:cubicBezTo>
                  <a:pt x="9903981" y="662534"/>
                  <a:pt x="9903981" y="913805"/>
                  <a:pt x="9903981" y="913805"/>
                </a:cubicBezTo>
                <a:cubicBezTo>
                  <a:pt x="9903981" y="943042"/>
                  <a:pt x="9884485" y="966772"/>
                  <a:pt x="9859789" y="966772"/>
                </a:cubicBezTo>
                <a:lnTo>
                  <a:pt x="590292" y="966772"/>
                </a:lnTo>
                <a:cubicBezTo>
                  <a:pt x="566030" y="966772"/>
                  <a:pt x="546100" y="943042"/>
                  <a:pt x="546100" y="913805"/>
                </a:cubicBezTo>
                <a:lnTo>
                  <a:pt x="546100" y="662534"/>
                </a:lnTo>
                <a:cubicBezTo>
                  <a:pt x="546100" y="633314"/>
                  <a:pt x="566030" y="609600"/>
                  <a:pt x="590292" y="609600"/>
                </a:cubicBezTo>
                <a:close/>
                <a:moveTo>
                  <a:pt x="9996489" y="0"/>
                </a:moveTo>
                <a:cubicBezTo>
                  <a:pt x="10046505" y="0"/>
                  <a:pt x="10086965" y="40535"/>
                  <a:pt x="10086965" y="90496"/>
                </a:cubicBezTo>
                <a:cubicBezTo>
                  <a:pt x="10086965" y="140456"/>
                  <a:pt x="10046505" y="180966"/>
                  <a:pt x="9996489" y="180966"/>
                </a:cubicBezTo>
                <a:cubicBezTo>
                  <a:pt x="9946525" y="180966"/>
                  <a:pt x="9906001" y="140456"/>
                  <a:pt x="9906001" y="90496"/>
                </a:cubicBezTo>
                <a:cubicBezTo>
                  <a:pt x="9906001" y="40535"/>
                  <a:pt x="9946525" y="0"/>
                  <a:pt x="9996489" y="0"/>
                </a:cubicBezTo>
                <a:close/>
                <a:moveTo>
                  <a:pt x="9704381" y="0"/>
                </a:moveTo>
                <a:cubicBezTo>
                  <a:pt x="9754357" y="0"/>
                  <a:pt x="9794865" y="40535"/>
                  <a:pt x="9794865" y="90496"/>
                </a:cubicBezTo>
                <a:cubicBezTo>
                  <a:pt x="9794865" y="140456"/>
                  <a:pt x="9754357" y="180966"/>
                  <a:pt x="9704381" y="180966"/>
                </a:cubicBezTo>
                <a:cubicBezTo>
                  <a:pt x="9654401" y="180966"/>
                  <a:pt x="9613901" y="140456"/>
                  <a:pt x="9613901" y="90496"/>
                </a:cubicBezTo>
                <a:cubicBezTo>
                  <a:pt x="9613901" y="40535"/>
                  <a:pt x="9654401" y="0"/>
                  <a:pt x="9704381" y="0"/>
                </a:cubicBezTo>
                <a:close/>
                <a:moveTo>
                  <a:pt x="9425004" y="0"/>
                </a:moveTo>
                <a:cubicBezTo>
                  <a:pt x="9474940" y="0"/>
                  <a:pt x="9515477" y="40535"/>
                  <a:pt x="9515477" y="90496"/>
                </a:cubicBezTo>
                <a:cubicBezTo>
                  <a:pt x="9515477" y="140456"/>
                  <a:pt x="9474940" y="180966"/>
                  <a:pt x="9425004" y="180966"/>
                </a:cubicBezTo>
                <a:cubicBezTo>
                  <a:pt x="9375060" y="180966"/>
                  <a:pt x="9334500" y="140456"/>
                  <a:pt x="9334500" y="90496"/>
                </a:cubicBezTo>
                <a:cubicBezTo>
                  <a:pt x="9334500" y="40535"/>
                  <a:pt x="9375060" y="0"/>
                  <a:pt x="9425004" y="0"/>
                </a:cubicBezTo>
                <a:close/>
              </a:path>
            </a:pathLst>
          </a:custGeom>
          <a:solidFill>
            <a:srgbClr val="EEEEEE"/>
          </a:solidFill>
          <a:ln w="3175">
            <a:solidFill>
              <a:srgbClr val="EEEEEE"/>
            </a:solidFill>
          </a:ln>
        </p:spPr>
        <p:txBody>
          <a:bodyPr wrap="square">
            <a:noAutofit/>
          </a:bodyPr>
          <a:lstStyle>
            <a:lvl1pPr>
              <a:defRPr baseline="0"/>
            </a:lvl1pPr>
          </a:lstStyle>
          <a:p>
            <a:pPr lvl="0"/>
            <a:r>
              <a:rPr lang="en-US" dirty="0"/>
              <a:t> </a:t>
            </a:r>
          </a:p>
        </p:txBody>
      </p:sp>
      <p:sp>
        <p:nvSpPr>
          <p:cNvPr id="9" name="AutoShape 7"/>
          <p:cNvSpPr>
            <a:spLocks/>
          </p:cNvSpPr>
          <p:nvPr/>
        </p:nvSpPr>
        <p:spPr bwMode="auto">
          <a:xfrm>
            <a:off x="7480300" y="4902200"/>
            <a:ext cx="120650"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15066" y="18404"/>
                </a:lnTo>
                <a:cubicBezTo>
                  <a:pt x="15066" y="18404"/>
                  <a:pt x="14154" y="21599"/>
                  <a:pt x="11451" y="21599"/>
                </a:cubicBezTo>
                <a:cubicBezTo>
                  <a:pt x="8897" y="21599"/>
                  <a:pt x="7509" y="18366"/>
                  <a:pt x="7509" y="18366"/>
                </a:cubicBezTo>
                <a:cubicBezTo>
                  <a:pt x="7509" y="18366"/>
                  <a:pt x="0" y="0"/>
                  <a:pt x="0" y="0"/>
                </a:cubicBezTo>
                <a:close/>
              </a:path>
            </a:pathLst>
          </a:custGeom>
          <a:solidFill>
            <a:srgbClr val="EEEEEE"/>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Tree>
    <p:extLst>
      <p:ext uri="{BB962C8B-B14F-4D97-AF65-F5344CB8AC3E}">
        <p14:creationId xmlns:p14="http://schemas.microsoft.com/office/powerpoint/2010/main" val="4024728333"/>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p:cSld name="site placeholder 2">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5" name="Picture Placeholder 4"/>
          <p:cNvSpPr>
            <a:spLocks noGrp="1"/>
          </p:cNvSpPr>
          <p:nvPr>
            <p:ph type="pic" sz="quarter" idx="14" hasCustomPrompt="1"/>
          </p:nvPr>
        </p:nvSpPr>
        <p:spPr>
          <a:xfrm>
            <a:off x="1676400" y="5170471"/>
            <a:ext cx="10230466"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
        <p:nvSpPr>
          <p:cNvPr id="6" name="Picture Placeholder 5"/>
          <p:cNvSpPr>
            <a:spLocks noGrp="1"/>
          </p:cNvSpPr>
          <p:nvPr>
            <p:ph type="pic" sz="quarter" idx="15" hasCustomPrompt="1"/>
          </p:nvPr>
        </p:nvSpPr>
        <p:spPr>
          <a:xfrm>
            <a:off x="12477134" y="5170471"/>
            <a:ext cx="10230465" cy="5188520"/>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txBody>
          <a:bodyPr wrap="square">
            <a:noAutofit/>
          </a:bodyPr>
          <a:lstStyle/>
          <a:p>
            <a:r>
              <a:rPr lang="en-US" dirty="0"/>
              <a:t> </a:t>
            </a:r>
          </a:p>
        </p:txBody>
      </p:sp>
    </p:spTree>
    <p:extLst>
      <p:ext uri="{BB962C8B-B14F-4D97-AF65-F5344CB8AC3E}">
        <p14:creationId xmlns:p14="http://schemas.microsoft.com/office/powerpoint/2010/main" val="3759470287"/>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p:cSld name="site placeholder 3">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8" name="Picture Placeholder 5"/>
          <p:cNvSpPr>
            <a:spLocks noGrp="1"/>
          </p:cNvSpPr>
          <p:nvPr>
            <p:ph type="pic" sz="quarter" idx="14"/>
          </p:nvPr>
        </p:nvSpPr>
        <p:spPr>
          <a:xfrm>
            <a:off x="2743199" y="4354869"/>
            <a:ext cx="12673013" cy="642729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9" name="Picture Placeholder 6"/>
          <p:cNvSpPr>
            <a:spLocks noGrp="1"/>
          </p:cNvSpPr>
          <p:nvPr>
            <p:ph type="pic" sz="quarter" idx="15"/>
          </p:nvPr>
        </p:nvSpPr>
        <p:spPr>
          <a:xfrm>
            <a:off x="15875001" y="3571740"/>
            <a:ext cx="5918199" cy="3013561"/>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
        <p:nvSpPr>
          <p:cNvPr id="10" name="Picture Placeholder 7"/>
          <p:cNvSpPr>
            <a:spLocks noGrp="1"/>
          </p:cNvSpPr>
          <p:nvPr>
            <p:ph type="pic" sz="quarter" idx="16"/>
          </p:nvPr>
        </p:nvSpPr>
        <p:spPr>
          <a:xfrm>
            <a:off x="15901988" y="7804617"/>
            <a:ext cx="5918200" cy="3001496"/>
          </a:xfrm>
          <a:custGeom>
            <a:avLst/>
            <a:gdLst>
              <a:gd name="connsiteX0" fmla="*/ 0 w 11334748"/>
              <a:gd name="connsiteY0" fmla="*/ 0 h 5748306"/>
              <a:gd name="connsiteX1" fmla="*/ 11328924 w 11334748"/>
              <a:gd name="connsiteY1" fmla="*/ 0 h 5748306"/>
              <a:gd name="connsiteX2" fmla="*/ 11328924 w 11334748"/>
              <a:gd name="connsiteY2" fmla="*/ 4405281 h 5748306"/>
              <a:gd name="connsiteX3" fmla="*/ 11334748 w 11334748"/>
              <a:gd name="connsiteY3" fmla="*/ 4405281 h 5748306"/>
              <a:gd name="connsiteX4" fmla="*/ 11334748 w 11334748"/>
              <a:gd name="connsiteY4" fmla="*/ 4510967 h 5748306"/>
              <a:gd name="connsiteX5" fmla="*/ 11334748 w 11334748"/>
              <a:gd name="connsiteY5" fmla="*/ 4734843 h 5748306"/>
              <a:gd name="connsiteX6" fmla="*/ 11334748 w 11334748"/>
              <a:gd name="connsiteY6" fmla="*/ 4936779 h 5748306"/>
              <a:gd name="connsiteX7" fmla="*/ 11334748 w 11334748"/>
              <a:gd name="connsiteY7" fmla="*/ 5114337 h 5748306"/>
              <a:gd name="connsiteX8" fmla="*/ 11334748 w 11334748"/>
              <a:gd name="connsiteY8" fmla="*/ 5265078 h 5748306"/>
              <a:gd name="connsiteX9" fmla="*/ 11334748 w 11334748"/>
              <a:gd name="connsiteY9" fmla="*/ 5329630 h 5748306"/>
              <a:gd name="connsiteX10" fmla="*/ 11334748 w 11334748"/>
              <a:gd name="connsiteY10" fmla="*/ 5386564 h 5748306"/>
              <a:gd name="connsiteX11" fmla="*/ 11334748 w 11334748"/>
              <a:gd name="connsiteY11" fmla="*/ 5435576 h 5748306"/>
              <a:gd name="connsiteX12" fmla="*/ 11334748 w 11334748"/>
              <a:gd name="connsiteY12" fmla="*/ 5476359 h 5748306"/>
              <a:gd name="connsiteX13" fmla="*/ 11334748 w 11334748"/>
              <a:gd name="connsiteY13" fmla="*/ 5508610 h 5748306"/>
              <a:gd name="connsiteX14" fmla="*/ 11334748 w 11334748"/>
              <a:gd name="connsiteY14" fmla="*/ 5532023 h 5748306"/>
              <a:gd name="connsiteX15" fmla="*/ 11334748 w 11334748"/>
              <a:gd name="connsiteY15" fmla="*/ 5546295 h 5748306"/>
              <a:gd name="connsiteX16" fmla="*/ 11334748 w 11334748"/>
              <a:gd name="connsiteY16" fmla="*/ 5551120 h 5748306"/>
              <a:gd name="connsiteX17" fmla="*/ 11137440 w 11334748"/>
              <a:gd name="connsiteY17" fmla="*/ 5748306 h 5748306"/>
              <a:gd name="connsiteX18" fmla="*/ 197832 w 11334748"/>
              <a:gd name="connsiteY18" fmla="*/ 5748306 h 5748306"/>
              <a:gd name="connsiteX19" fmla="*/ 524 w 11334748"/>
              <a:gd name="connsiteY19" fmla="*/ 5551120 h 5748306"/>
              <a:gd name="connsiteX20" fmla="*/ 524 w 11334748"/>
              <a:gd name="connsiteY20" fmla="*/ 4416873 h 5748306"/>
              <a:gd name="connsiteX21" fmla="*/ 0 w 11334748"/>
              <a:gd name="connsiteY21" fmla="*/ 4416873 h 574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34748" h="5748306">
                <a:moveTo>
                  <a:pt x="0" y="0"/>
                </a:moveTo>
                <a:lnTo>
                  <a:pt x="11328924" y="0"/>
                </a:lnTo>
                <a:lnTo>
                  <a:pt x="11328924" y="4405281"/>
                </a:lnTo>
                <a:lnTo>
                  <a:pt x="11334748" y="4405281"/>
                </a:lnTo>
                <a:lnTo>
                  <a:pt x="11334748" y="4510967"/>
                </a:lnTo>
                <a:lnTo>
                  <a:pt x="11334748" y="4734843"/>
                </a:lnTo>
                <a:lnTo>
                  <a:pt x="11334748" y="4936779"/>
                </a:lnTo>
                <a:lnTo>
                  <a:pt x="11334748" y="5114337"/>
                </a:lnTo>
                <a:lnTo>
                  <a:pt x="11334748" y="5265078"/>
                </a:lnTo>
                <a:lnTo>
                  <a:pt x="11334748" y="5329630"/>
                </a:lnTo>
                <a:lnTo>
                  <a:pt x="11334748" y="5386564"/>
                </a:lnTo>
                <a:lnTo>
                  <a:pt x="11334748" y="5435576"/>
                </a:lnTo>
                <a:lnTo>
                  <a:pt x="11334748" y="5476359"/>
                </a:lnTo>
                <a:lnTo>
                  <a:pt x="11334748" y="5508610"/>
                </a:lnTo>
                <a:lnTo>
                  <a:pt x="11334748" y="5532023"/>
                </a:lnTo>
                <a:lnTo>
                  <a:pt x="11334748" y="5546295"/>
                </a:lnTo>
                <a:lnTo>
                  <a:pt x="11334748" y="5551120"/>
                </a:lnTo>
                <a:cubicBezTo>
                  <a:pt x="11334748" y="5660160"/>
                  <a:pt x="11246588" y="5748306"/>
                  <a:pt x="11137440" y="5748306"/>
                </a:cubicBezTo>
                <a:lnTo>
                  <a:pt x="197832" y="5748306"/>
                </a:lnTo>
                <a:cubicBezTo>
                  <a:pt x="88682" y="5748306"/>
                  <a:pt x="524" y="5660160"/>
                  <a:pt x="524" y="5551120"/>
                </a:cubicBezTo>
                <a:lnTo>
                  <a:pt x="524" y="4416873"/>
                </a:lnTo>
                <a:lnTo>
                  <a:pt x="0" y="4416873"/>
                </a:lnTo>
                <a:close/>
              </a:path>
            </a:pathLst>
          </a:custGeom>
          <a:ln w="3175">
            <a:solidFill>
              <a:srgbClr val="E4E4E4"/>
            </a:solidFill>
          </a:ln>
        </p:spPr>
      </p:sp>
    </p:spTree>
    <p:extLst>
      <p:ext uri="{BB962C8B-B14F-4D97-AF65-F5344CB8AC3E}">
        <p14:creationId xmlns:p14="http://schemas.microsoft.com/office/powerpoint/2010/main" val="53401026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p:cSld name="site placeholder 4">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04648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3706745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custom placeholder 2">
    <p:spTree>
      <p:nvGrpSpPr>
        <p:cNvPr id="1" name=""/>
        <p:cNvGrpSpPr/>
        <p:nvPr/>
      </p:nvGrpSpPr>
      <p:grpSpPr>
        <a:xfrm>
          <a:off x="0" y="0"/>
          <a:ext cx="0" cy="0"/>
          <a:chOff x="0" y="0"/>
          <a:chExt cx="0" cy="0"/>
        </a:xfrm>
      </p:grpSpPr>
      <p:sp>
        <p:nvSpPr>
          <p:cNvPr id="2" name="Rectangle 1"/>
          <p:cNvSpPr/>
          <p:nvPr userDrawn="1"/>
        </p:nvSpPr>
        <p:spPr bwMode="auto">
          <a:xfrm>
            <a:off x="0" y="0"/>
            <a:ext cx="24384000" cy="13716000"/>
          </a:xfrm>
          <a:prstGeom prst="rect">
            <a:avLst/>
          </a:prstGeom>
          <a:solidFill>
            <a:schemeClr val="tx1"/>
          </a:solidFill>
          <a:ln>
            <a:noFill/>
          </a:ln>
          <a:effectLst/>
          <a:extLst/>
        </p:spPr>
        <p:txBody>
          <a:bodyPr lIns="0" tIns="0" rIns="0" bIns="0" rtlCol="0" anchor="ctr"/>
          <a:lstStyle/>
          <a:p>
            <a:pPr algn="ctr"/>
            <a:endParaRPr lang="pl-PL" sz="4000" dirty="0">
              <a:solidFill>
                <a:srgbClr val="FFFFFF"/>
              </a:solidFill>
              <a:effectLst>
                <a:outerShdw blurRad="38100" dist="38100" dir="2700000" algn="tl">
                  <a:srgbClr val="000000"/>
                </a:outerShdw>
              </a:effectLst>
              <a:latin typeface="Aleo" panose="020F0502020204030203" pitchFamily="34" charset="0"/>
              <a:cs typeface="Arial" panose="020B0604020202020204" pitchFamily="34" charset="0"/>
            </a:endParaRPr>
          </a:p>
        </p:txBody>
      </p:sp>
      <p:sp>
        <p:nvSpPr>
          <p:cNvPr id="5" name="Picture Placeholder 4"/>
          <p:cNvSpPr>
            <a:spLocks noGrp="1"/>
          </p:cNvSpPr>
          <p:nvPr>
            <p:ph type="pic" sz="quarter" idx="10" hasCustomPrompt="1"/>
          </p:nvPr>
        </p:nvSpPr>
        <p:spPr>
          <a:xfrm>
            <a:off x="0" y="0"/>
            <a:ext cx="24384000" cy="13716000"/>
          </a:xfrm>
          <a:prstGeom prst="rect">
            <a:avLst/>
          </a:prstGeom>
        </p:spPr>
        <p:txBody>
          <a:bodyPr/>
          <a:lstStyle/>
          <a:p>
            <a:r>
              <a:rPr lang="en-US" dirty="0"/>
              <a:t> </a:t>
            </a:r>
          </a:p>
        </p:txBody>
      </p:sp>
      <p:sp>
        <p:nvSpPr>
          <p:cNvPr id="3" name="Tytuł 7"/>
          <p:cNvSpPr>
            <a:spLocks noGrp="1"/>
          </p:cNvSpPr>
          <p:nvPr>
            <p:ph type="title" hasCustomPrompt="1"/>
          </p:nvPr>
        </p:nvSpPr>
        <p:spPr>
          <a:xfrm>
            <a:off x="1318792" y="874148"/>
            <a:ext cx="10823797" cy="2923877"/>
          </a:xfrm>
          <a:prstGeom prst="rect">
            <a:avLst/>
          </a:prstGeom>
        </p:spPr>
        <p:txBody>
          <a:bodyPr wrap="none">
            <a:spAutoFit/>
          </a:bodyPr>
          <a:lstStyle>
            <a:lvl1pPr>
              <a:defRPr baseline="0">
                <a:solidFill>
                  <a:srgbClr val="FFFFFF"/>
                </a:solidFill>
              </a:defRPr>
            </a:lvl1pPr>
          </a:lstStyle>
          <a:p>
            <a:r>
              <a:rPr lang="en-US" dirty="0"/>
              <a:t>Put here your own</a:t>
            </a:r>
            <a:br>
              <a:rPr lang="en-US" dirty="0"/>
            </a:br>
            <a:r>
              <a:rPr lang="en-US" dirty="0"/>
              <a:t>picture background</a:t>
            </a:r>
          </a:p>
        </p:txBody>
      </p:sp>
    </p:spTree>
    <p:extLst>
      <p:ext uri="{BB962C8B-B14F-4D97-AF65-F5344CB8AC3E}">
        <p14:creationId xmlns:p14="http://schemas.microsoft.com/office/powerpoint/2010/main" val="73399144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p:cSld name="site placeholder 5">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2585906"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8212026"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197558458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p:cSld name="site placeholder 7">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
        <p:nvSpPr>
          <p:cNvPr id="4" name="Picture Placeholder 3"/>
          <p:cNvSpPr>
            <a:spLocks noGrp="1"/>
          </p:cNvSpPr>
          <p:nvPr>
            <p:ph type="pic" sz="quarter" idx="10" hasCustomPrompt="1"/>
          </p:nvPr>
        </p:nvSpPr>
        <p:spPr>
          <a:xfrm>
            <a:off x="14488160" y="4648200"/>
            <a:ext cx="3514725" cy="6242050"/>
          </a:xfrm>
          <a:prstGeom prst="rect">
            <a:avLst/>
          </a:prstGeom>
        </p:spPr>
        <p:txBody>
          <a:bodyPr/>
          <a:lstStyle/>
          <a:p>
            <a:r>
              <a:rPr lang="en-US" dirty="0"/>
              <a:t> </a:t>
            </a:r>
          </a:p>
        </p:txBody>
      </p:sp>
      <p:sp>
        <p:nvSpPr>
          <p:cNvPr id="5" name="Picture Placeholder 3"/>
          <p:cNvSpPr>
            <a:spLocks noGrp="1"/>
          </p:cNvSpPr>
          <p:nvPr>
            <p:ph type="pic" sz="quarter" idx="11" hasCustomPrompt="1"/>
          </p:nvPr>
        </p:nvSpPr>
        <p:spPr>
          <a:xfrm>
            <a:off x="10114280" y="4648200"/>
            <a:ext cx="3514725" cy="6242050"/>
          </a:xfrm>
          <a:prstGeom prst="rect">
            <a:avLst/>
          </a:prstGeom>
        </p:spPr>
        <p:txBody>
          <a:bodyPr/>
          <a:lstStyle/>
          <a:p>
            <a:r>
              <a:rPr lang="en-US" dirty="0"/>
              <a:t> </a:t>
            </a:r>
          </a:p>
        </p:txBody>
      </p:sp>
      <p:sp>
        <p:nvSpPr>
          <p:cNvPr id="6" name="Picture Placeholder 3"/>
          <p:cNvSpPr>
            <a:spLocks noGrp="1"/>
          </p:cNvSpPr>
          <p:nvPr>
            <p:ph type="pic" sz="quarter" idx="12" hasCustomPrompt="1"/>
          </p:nvPr>
        </p:nvSpPr>
        <p:spPr>
          <a:xfrm>
            <a:off x="5740400" y="4648200"/>
            <a:ext cx="3514725" cy="6242050"/>
          </a:xfrm>
          <a:prstGeom prst="rect">
            <a:avLst/>
          </a:prstGeom>
        </p:spPr>
        <p:txBody>
          <a:bodyPr/>
          <a:lstStyle/>
          <a:p>
            <a:r>
              <a:rPr lang="en-US" dirty="0"/>
              <a:t> </a:t>
            </a:r>
          </a:p>
        </p:txBody>
      </p:sp>
    </p:spTree>
    <p:extLst>
      <p:ext uri="{BB962C8B-B14F-4D97-AF65-F5344CB8AC3E}">
        <p14:creationId xmlns:p14="http://schemas.microsoft.com/office/powerpoint/2010/main" val="197302511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6" name="Freeform 5"/>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198254669"/>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title middle">
    <p:spTree>
      <p:nvGrpSpPr>
        <p:cNvPr id="1" name=""/>
        <p:cNvGrpSpPr/>
        <p:nvPr/>
      </p:nvGrpSpPr>
      <p:grpSpPr>
        <a:xfrm>
          <a:off x="0" y="0"/>
          <a:ext cx="0" cy="0"/>
          <a:chOff x="0" y="0"/>
          <a:chExt cx="0" cy="0"/>
        </a:xfrm>
      </p:grpSpPr>
      <p:sp>
        <p:nvSpPr>
          <p:cNvPr id="5" name="Freeform 4"/>
          <p:cNvSpPr>
            <a:spLocks/>
          </p:cNvSpPr>
          <p:nvPr userDrawn="1"/>
        </p:nvSpPr>
        <p:spPr bwMode="auto">
          <a:xfrm>
            <a:off x="8742516" y="-14264"/>
            <a:ext cx="15641484" cy="13730264"/>
          </a:xfrm>
          <a:custGeom>
            <a:avLst/>
            <a:gdLst>
              <a:gd name="connsiteX0" fmla="*/ 15641484 w 15641484"/>
              <a:gd name="connsiteY0" fmla="*/ 0 h 13730264"/>
              <a:gd name="connsiteX1" fmla="*/ 15641484 w 15641484"/>
              <a:gd name="connsiteY1" fmla="*/ 13730264 h 13730264"/>
              <a:gd name="connsiteX2" fmla="*/ 0 w 15641484"/>
              <a:gd name="connsiteY2" fmla="*/ 13730264 h 13730264"/>
              <a:gd name="connsiteX3" fmla="*/ 6713211 w 15641484"/>
              <a:gd name="connsiteY3" fmla="*/ 14671 h 13730264"/>
            </a:gdLst>
            <a:ahLst/>
            <a:cxnLst>
              <a:cxn ang="0">
                <a:pos x="connsiteX0" y="connsiteY0"/>
              </a:cxn>
              <a:cxn ang="0">
                <a:pos x="connsiteX1" y="connsiteY1"/>
              </a:cxn>
              <a:cxn ang="0">
                <a:pos x="connsiteX2" y="connsiteY2"/>
              </a:cxn>
              <a:cxn ang="0">
                <a:pos x="connsiteX3" y="connsiteY3"/>
              </a:cxn>
            </a:cxnLst>
            <a:rect l="l" t="t" r="r" b="b"/>
            <a:pathLst>
              <a:path w="15641484" h="13730264">
                <a:moveTo>
                  <a:pt x="15641484" y="0"/>
                </a:moveTo>
                <a:lnTo>
                  <a:pt x="15641484" y="13730264"/>
                </a:lnTo>
                <a:lnTo>
                  <a:pt x="0" y="13730264"/>
                </a:lnTo>
                <a:lnTo>
                  <a:pt x="6713211" y="14671"/>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
        <p:nvSpPr>
          <p:cNvPr id="8" name="Tytuł 7"/>
          <p:cNvSpPr>
            <a:spLocks noGrp="1"/>
          </p:cNvSpPr>
          <p:nvPr>
            <p:ph type="title" hasCustomPrompt="1"/>
          </p:nvPr>
        </p:nvSpPr>
        <p:spPr>
          <a:xfrm>
            <a:off x="6144582" y="7799555"/>
            <a:ext cx="12092408" cy="1508105"/>
          </a:xfrm>
          <a:prstGeom prst="rect">
            <a:avLst/>
          </a:prstGeom>
        </p:spPr>
        <p:txBody>
          <a:bodyPr wrap="square">
            <a:spAutoFit/>
          </a:bodyPr>
          <a:lstStyle>
            <a:lvl1pPr algn="ctr">
              <a:defRPr baseline="0">
                <a:solidFill>
                  <a:schemeClr val="tx1"/>
                </a:solidFill>
              </a:defRPr>
            </a:lvl1pPr>
          </a:lstStyle>
          <a:p>
            <a:r>
              <a:rPr lang="pl-PL" dirty="0"/>
              <a:t>Timelines &amp; Planning</a:t>
            </a:r>
            <a:endParaRPr lang="en-US" dirty="0"/>
          </a:p>
        </p:txBody>
      </p:sp>
      <p:sp>
        <p:nvSpPr>
          <p:cNvPr id="12" name="Text Placeholder 11"/>
          <p:cNvSpPr>
            <a:spLocks noGrp="1"/>
          </p:cNvSpPr>
          <p:nvPr>
            <p:ph type="body" sz="quarter" idx="10" hasCustomPrompt="1"/>
          </p:nvPr>
        </p:nvSpPr>
        <p:spPr>
          <a:xfrm>
            <a:off x="9465006" y="9321948"/>
            <a:ext cx="4838700" cy="876300"/>
          </a:xfrm>
          <a:prstGeom prst="rect">
            <a:avLst/>
          </a:prstGeom>
        </p:spPr>
        <p:txBody>
          <a:bodyPr/>
          <a:lstStyle>
            <a:lvl1pPr marL="0" marR="0" indent="0" algn="ctr" defTabSz="457200" rtl="0" eaLnBrk="1" fontAlgn="base" latinLnBrk="0" hangingPunct="0">
              <a:lnSpc>
                <a:spcPct val="100000"/>
              </a:lnSpc>
              <a:spcBef>
                <a:spcPct val="0"/>
              </a:spcBef>
              <a:spcAft>
                <a:spcPct val="0"/>
              </a:spcAft>
              <a:buClrTx/>
              <a:buSzTx/>
              <a:buFontTx/>
              <a:buNone/>
              <a:tabLst/>
              <a:defRPr sz="4400">
                <a:solidFill>
                  <a:schemeClr val="tx1"/>
                </a:solidFill>
                <a:latin typeface="Lato Regular" panose="020F0502020204030203" pitchFamily="34" charset="0"/>
              </a:defRPr>
            </a:lvl1pPr>
          </a:lstStyle>
          <a:p>
            <a:pPr marL="0" marR="0" lvl="0" indent="0" algn="l" defTabSz="457200" rtl="0" eaLnBrk="1" fontAlgn="base" latinLnBrk="0" hangingPunct="0">
              <a:lnSpc>
                <a:spcPct val="100000"/>
              </a:lnSpc>
              <a:spcBef>
                <a:spcPct val="0"/>
              </a:spcBef>
              <a:spcAft>
                <a:spcPct val="0"/>
              </a:spcAft>
              <a:buClrTx/>
              <a:buSzTx/>
              <a:buFontTx/>
              <a:buNone/>
              <a:tabLst/>
              <a:defRPr/>
            </a:pPr>
            <a:r>
              <a:rPr lang="pl-PL" sz="4400" b="0" dirty="0">
                <a:latin typeface="Lato Regular" panose="020F0502020204030203" pitchFamily="34" charset="0"/>
              </a:rPr>
              <a:t>Pitch Deck Edition</a:t>
            </a:r>
            <a:endParaRPr lang="en-US" sz="4400" b="0" dirty="0">
              <a:latin typeface="Lato Regular" panose="020F0502020204030203" pitchFamily="34" charset="0"/>
            </a:endParaRPr>
          </a:p>
        </p:txBody>
      </p:sp>
    </p:spTree>
    <p:extLst>
      <p:ext uri="{BB962C8B-B14F-4D97-AF65-F5344CB8AC3E}">
        <p14:creationId xmlns:p14="http://schemas.microsoft.com/office/powerpoint/2010/main" val="17713255"/>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icon-pack-bg">
    <p:bg>
      <p:bgPr>
        <a:solidFill>
          <a:srgbClr val="7D3C65"/>
        </a:solidFill>
        <a:effectLst/>
      </p:bgPr>
    </p:bg>
    <p:spTree>
      <p:nvGrpSpPr>
        <p:cNvPr id="1" name=""/>
        <p:cNvGrpSpPr/>
        <p:nvPr/>
      </p:nvGrpSpPr>
      <p:grpSpPr>
        <a:xfrm>
          <a:off x="0" y="0"/>
          <a:ext cx="0" cy="0"/>
          <a:chOff x="0" y="0"/>
          <a:chExt cx="0" cy="0"/>
        </a:xfrm>
      </p:grpSpPr>
      <p:sp>
        <p:nvSpPr>
          <p:cNvPr id="2" name="Shape 2"/>
          <p:cNvSpPr/>
          <p:nvPr userDrawn="1"/>
        </p:nvSpPr>
        <p:spPr>
          <a:xfrm>
            <a:off x="8659680" y="-1"/>
            <a:ext cx="15724320" cy="13716001"/>
          </a:xfrm>
          <a:custGeom>
            <a:avLst/>
            <a:gdLst/>
            <a:ahLst/>
            <a:cxnLst>
              <a:cxn ang="0">
                <a:pos x="wd2" y="hd2"/>
              </a:cxn>
              <a:cxn ang="5400000">
                <a:pos x="wd2" y="hd2"/>
              </a:cxn>
              <a:cxn ang="10800000">
                <a:pos x="wd2" y="hd2"/>
              </a:cxn>
              <a:cxn ang="16200000">
                <a:pos x="wd2" y="hd2"/>
              </a:cxn>
            </a:cxnLst>
            <a:rect l="0" t="0" r="r" b="b"/>
            <a:pathLst>
              <a:path w="21600" h="21600" extrusionOk="0">
                <a:moveTo>
                  <a:pt x="9247" y="23"/>
                </a:moveTo>
                <a:lnTo>
                  <a:pt x="21530" y="0"/>
                </a:lnTo>
                <a:lnTo>
                  <a:pt x="21600" y="21600"/>
                </a:lnTo>
                <a:lnTo>
                  <a:pt x="0" y="21548"/>
                </a:lnTo>
                <a:lnTo>
                  <a:pt x="9247" y="23"/>
                </a:lnTo>
                <a:close/>
              </a:path>
            </a:pathLst>
          </a:cu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2972650347"/>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showMasterSp="0" preserve="1">
  <p:cSld name="title_slide">
    <p:spTree>
      <p:nvGrpSpPr>
        <p:cNvPr id="1" name=""/>
        <p:cNvGrpSpPr/>
        <p:nvPr/>
      </p:nvGrpSpPr>
      <p:grpSpPr>
        <a:xfrm>
          <a:off x="0" y="0"/>
          <a:ext cx="0" cy="0"/>
          <a:chOff x="0" y="0"/>
          <a:chExt cx="0" cy="0"/>
        </a:xfrm>
      </p:grpSpPr>
      <p:sp>
        <p:nvSpPr>
          <p:cNvPr id="6" name="Symbol zastępczy tekstu 3"/>
          <p:cNvSpPr>
            <a:spLocks noGrp="1"/>
          </p:cNvSpPr>
          <p:nvPr>
            <p:ph type="body" sz="quarter" idx="10" hasCustomPrompt="1"/>
          </p:nvPr>
        </p:nvSpPr>
        <p:spPr>
          <a:xfrm>
            <a:off x="1629045" y="7146800"/>
            <a:ext cx="7896785" cy="1080368"/>
          </a:xfrm>
          <a:prstGeom prst="rect">
            <a:avLst/>
          </a:prstGeom>
        </p:spPr>
        <p:txBody>
          <a:bodyPr>
            <a:noAutofit/>
          </a:bodyPr>
          <a:lstStyle>
            <a:lvl1pPr algn="l">
              <a:defRPr sz="4400" b="0" baseline="0">
                <a:solidFill>
                  <a:schemeClr val="tx1">
                    <a:alpha val="95000"/>
                  </a:schemeClr>
                </a:solidFill>
                <a:latin typeface="+mn-lt"/>
              </a:defRPr>
            </a:lvl1pPr>
            <a:lvl2pPr algn="ctr">
              <a:defRPr/>
            </a:lvl2pPr>
            <a:lvl3pPr algn="ctr">
              <a:defRPr/>
            </a:lvl3pPr>
            <a:lvl4pPr algn="ctr">
              <a:defRPr/>
            </a:lvl4pPr>
            <a:lvl5pPr algn="ctr">
              <a:defRPr/>
            </a:lvl5pPr>
          </a:lstStyle>
          <a:p>
            <a:pPr lvl="0"/>
            <a:r>
              <a:rPr lang="pl-PL" dirty="0"/>
              <a:t>Sample Subtitle</a:t>
            </a:r>
          </a:p>
        </p:txBody>
      </p:sp>
      <p:sp>
        <p:nvSpPr>
          <p:cNvPr id="9" name="Tytuł 8"/>
          <p:cNvSpPr>
            <a:spLocks noGrp="1"/>
          </p:cNvSpPr>
          <p:nvPr>
            <p:ph type="title" hasCustomPrompt="1"/>
          </p:nvPr>
        </p:nvSpPr>
        <p:spPr>
          <a:xfrm>
            <a:off x="1629045" y="5638695"/>
            <a:ext cx="6893234" cy="1508105"/>
          </a:xfrm>
          <a:prstGeom prst="rect">
            <a:avLst/>
          </a:prstGeom>
        </p:spPr>
        <p:txBody>
          <a:bodyPr wrap="none">
            <a:spAutoFit/>
          </a:bodyPr>
          <a:lstStyle>
            <a:lvl1pPr algn="ctr">
              <a:defRPr b="0" baseline="0">
                <a:solidFill>
                  <a:schemeClr val="tx1">
                    <a:alpha val="95000"/>
                  </a:schemeClr>
                </a:solidFill>
                <a:latin typeface="Aleo bold" panose="020F0802020204030203" pitchFamily="34" charset="0"/>
              </a:defRPr>
            </a:lvl1pPr>
          </a:lstStyle>
          <a:p>
            <a:r>
              <a:rPr lang="pl-PL" dirty="0"/>
              <a:t>Sample Title</a:t>
            </a:r>
            <a:endParaRPr lang="en-US" dirty="0"/>
          </a:p>
        </p:txBody>
      </p:sp>
      <p:sp>
        <p:nvSpPr>
          <p:cNvPr id="8" name="AutoShape 1"/>
          <p:cNvSpPr>
            <a:spLocks/>
          </p:cNvSpPr>
          <p:nvPr userDrawn="1"/>
        </p:nvSpPr>
        <p:spPr bwMode="auto">
          <a:xfrm>
            <a:off x="8659812" y="0"/>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7000"/>
            </a:schemeClr>
          </a:solidFill>
          <a:ln w="25400" cap="flat" cmpd="sng" algn="ctr">
            <a:noFill/>
            <a:prstDash val="solid"/>
            <a:miter lim="0"/>
            <a:headEnd type="none" w="med" len="med"/>
            <a:tailEnd type="none" w="med" len="med"/>
          </a:ln>
          <a:effectLst/>
          <a:ex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lvl="0" indent="0" eaLnBrk="1" latinLnBrk="0">
              <a:lnSpc>
                <a:spcPct val="100000"/>
              </a:lnSpc>
              <a:buClrTx/>
              <a:buSzTx/>
              <a:buFontTx/>
              <a:buNone/>
              <a:tabLst/>
            </a:pPr>
            <a:endParaRPr kumimoji="0" lang="en-US" b="0" i="0" u="none" strike="noStrike" cap="none" normalizeH="0" baseline="0" dirty="0">
              <a:ln>
                <a:noFill/>
              </a:ln>
              <a:effectLst/>
              <a:latin typeface="+mj-lt"/>
              <a:cs typeface="Arial" panose="020B0604020202020204" pitchFamily="34" charset="0"/>
            </a:endParaRPr>
          </a:p>
        </p:txBody>
      </p:sp>
    </p:spTree>
    <p:extLst>
      <p:ext uri="{BB962C8B-B14F-4D97-AF65-F5344CB8AC3E}">
        <p14:creationId xmlns:p14="http://schemas.microsoft.com/office/powerpoint/2010/main" val="4120640598"/>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p:cSld name="custom bg 6">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7047122" cy="1508105"/>
          </a:xfrm>
          <a:prstGeom prst="rect">
            <a:avLst/>
          </a:prstGeom>
        </p:spPr>
        <p:txBody>
          <a:bodyPr wrap="none">
            <a:spAutoFit/>
          </a:bodyPr>
          <a:lstStyle>
            <a:lvl1pPr>
              <a:defRPr b="0" spc="100" baseline="0">
                <a:solidFill>
                  <a:schemeClr val="tx1"/>
                </a:solidFill>
                <a:latin typeface="Aleo bold" panose="020F0802020204030203" pitchFamily="34" charset="0"/>
              </a:defRPr>
            </a:lvl1pPr>
          </a:lstStyle>
          <a:p>
            <a:r>
              <a:rPr lang="en-US" dirty="0"/>
              <a:t>Sample Title</a:t>
            </a:r>
          </a:p>
        </p:txBody>
      </p:sp>
      <p:sp>
        <p:nvSpPr>
          <p:cNvPr id="2" name="Rectangle 1"/>
          <p:cNvSpPr/>
          <p:nvPr userDrawn="1"/>
        </p:nvSpPr>
        <p:spPr bwMode="auto">
          <a:xfrm>
            <a:off x="0" y="5029200"/>
            <a:ext cx="24384000" cy="4523874"/>
          </a:xfrm>
          <a:prstGeom prst="rect">
            <a:avLst/>
          </a:prstGeom>
          <a:solidFill>
            <a:schemeClr val="tx1">
              <a:lumMod val="75000"/>
              <a:alpha val="7000"/>
            </a:schemeClr>
          </a:solidFill>
          <a:ln w="25400" cap="flat" cmpd="sng" algn="ctr">
            <a:noFill/>
            <a:prstDash val="solid"/>
            <a:miter lim="0"/>
            <a:headEnd type="none" w="med" len="med"/>
            <a:tailEnd type="none" w="med" len="med"/>
          </a:ln>
          <a:effectLst/>
        </p:spPr>
        <p:txBody>
          <a:bodyPr rot="0" spcFirstLastPara="0" vertOverflow="overflow" horzOverflow="overflow" vert="horz" wrap="square" lIns="50800" tIns="50800" rIns="50800" bIns="50800" numCol="1" spcCol="0" rtlCol="0" fromWordArt="0" anchor="ctr" anchorCtr="0" forceAA="0" compatLnSpc="1">
            <a:prstTxWarp prst="textNoShape">
              <a:avLst/>
            </a:prstTxWarp>
            <a:noAutofit/>
          </a:bodyPr>
          <a:lstStyle/>
          <a:p>
            <a:pPr marL="342900" marR="0" indent="0" algn="ctr" defTabSz="825500" rtl="0" eaLnBrk="1" fontAlgn="base" latinLnBrk="0" hangingPunct="0">
              <a:lnSpc>
                <a:spcPct val="100000"/>
              </a:lnSpc>
              <a:spcBef>
                <a:spcPct val="0"/>
              </a:spcBef>
              <a:spcAft>
                <a:spcPct val="0"/>
              </a:spcAft>
              <a:buClrTx/>
              <a:buSzTx/>
              <a:buFontTx/>
              <a:buNone/>
              <a:tabLst/>
            </a:pPr>
            <a:endParaRPr kumimoji="0" lang="pl-PL" sz="5600" b="0" i="0" u="none" strike="noStrike" cap="none" normalizeH="0" baseline="0" dirty="0">
              <a:ln>
                <a:noFill/>
              </a:ln>
              <a:solidFill>
                <a:srgbClr val="000000"/>
              </a:solidFill>
              <a:effectLst/>
              <a:latin typeface="+mj-lt"/>
              <a:ea typeface="Gill Sans" charset="0"/>
              <a:cs typeface="Arial" panose="020B0604020202020204" pitchFamily="34" charset="0"/>
              <a:sym typeface="Gill Sans" charset="0"/>
            </a:endParaRPr>
          </a:p>
        </p:txBody>
      </p:sp>
    </p:spTree>
    <p:extLst>
      <p:ext uri="{BB962C8B-B14F-4D97-AF65-F5344CB8AC3E}">
        <p14:creationId xmlns:p14="http://schemas.microsoft.com/office/powerpoint/2010/main" val="1411978572"/>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preserve="1" userDrawn="1">
  <p:cSld name="Mac Preview">
    <p:spTree>
      <p:nvGrpSpPr>
        <p:cNvPr id="1" name=""/>
        <p:cNvGrpSpPr/>
        <p:nvPr/>
      </p:nvGrpSpPr>
      <p:grpSpPr>
        <a:xfrm>
          <a:off x="0" y="0"/>
          <a:ext cx="0" cy="0"/>
          <a:chOff x="0" y="0"/>
          <a:chExt cx="0" cy="0"/>
        </a:xfrm>
      </p:grpSpPr>
      <p:sp>
        <p:nvSpPr>
          <p:cNvPr id="6" name="AutoShape 1"/>
          <p:cNvSpPr>
            <a:spLocks/>
          </p:cNvSpPr>
          <p:nvPr userDrawn="1"/>
        </p:nvSpPr>
        <p:spPr bwMode="auto">
          <a:xfrm>
            <a:off x="7231497" y="-3834"/>
            <a:ext cx="17431902" cy="13803971"/>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 name="connsiteX0" fmla="*/ 11798 w 21600"/>
              <a:gd name="connsiteY0" fmla="*/ 0 h 21606"/>
              <a:gd name="connsiteX1" fmla="*/ 21530 w 21600"/>
              <a:gd name="connsiteY1" fmla="*/ 6 h 21606"/>
              <a:gd name="connsiteX2" fmla="*/ 21600 w 21600"/>
              <a:gd name="connsiteY2" fmla="*/ 21606 h 21606"/>
              <a:gd name="connsiteX3" fmla="*/ 0 w 21600"/>
              <a:gd name="connsiteY3" fmla="*/ 21553 h 21606"/>
              <a:gd name="connsiteX4" fmla="*/ 11798 w 21600"/>
              <a:gd name="connsiteY4" fmla="*/ 0 h 216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00" h="21606">
                <a:moveTo>
                  <a:pt x="11798" y="0"/>
                </a:moveTo>
                <a:lnTo>
                  <a:pt x="21530" y="6"/>
                </a:lnTo>
                <a:cubicBezTo>
                  <a:pt x="21553" y="7206"/>
                  <a:pt x="21577" y="14406"/>
                  <a:pt x="21600" y="21606"/>
                </a:cubicBezTo>
                <a:lnTo>
                  <a:pt x="0" y="21553"/>
                </a:lnTo>
                <a:lnTo>
                  <a:pt x="11798" y="0"/>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nvGrpSpPr>
          <p:cNvPr id="30" name="Group 29"/>
          <p:cNvGrpSpPr/>
          <p:nvPr userDrawn="1"/>
        </p:nvGrpSpPr>
        <p:grpSpPr>
          <a:xfrm>
            <a:off x="1442306" y="9755187"/>
            <a:ext cx="18509202" cy="2290529"/>
            <a:chOff x="1344613" y="4179316"/>
            <a:chExt cx="21704300" cy="3797300"/>
          </a:xfrm>
        </p:grpSpPr>
        <p:grpSp>
          <p:nvGrpSpPr>
            <p:cNvPr id="7" name="Group 6"/>
            <p:cNvGrpSpPr/>
            <p:nvPr userDrawn="1"/>
          </p:nvGrpSpPr>
          <p:grpSpPr>
            <a:xfrm>
              <a:off x="1344613" y="4179316"/>
              <a:ext cx="3797300" cy="3797300"/>
              <a:chOff x="1774599" y="9001126"/>
              <a:chExt cx="3797300" cy="3797300"/>
            </a:xfrm>
          </p:grpSpPr>
          <p:sp>
            <p:nvSpPr>
              <p:cNvPr id="8" name="AutoShape 11"/>
              <p:cNvSpPr>
                <a:spLocks/>
              </p:cNvSpPr>
              <p:nvPr userDrawn="1"/>
            </p:nvSpPr>
            <p:spPr bwMode="auto">
              <a:xfrm>
                <a:off x="1774599" y="9001126"/>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9" name="Freeform 8"/>
              <p:cNvSpPr>
                <a:spLocks/>
              </p:cNvSpPr>
              <p:nvPr userDrawn="1"/>
            </p:nvSpPr>
            <p:spPr bwMode="auto">
              <a:xfrm>
                <a:off x="3271612" y="10027801"/>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tx2">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0" name="AutoShape 13"/>
              <p:cNvSpPr>
                <a:spLocks/>
              </p:cNvSpPr>
              <p:nvPr userDrawn="1"/>
            </p:nvSpPr>
            <p:spPr bwMode="auto">
              <a:xfrm>
                <a:off x="2350861" y="9558338"/>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1" name="Group 10"/>
            <p:cNvGrpSpPr/>
            <p:nvPr userDrawn="1"/>
          </p:nvGrpSpPr>
          <p:grpSpPr>
            <a:xfrm>
              <a:off x="7313613" y="4179316"/>
              <a:ext cx="3797300" cy="3797300"/>
              <a:chOff x="7448608" y="8868229"/>
              <a:chExt cx="3797300" cy="3797300"/>
            </a:xfrm>
          </p:grpSpPr>
          <p:sp>
            <p:nvSpPr>
              <p:cNvPr id="12" name="AutoShape 11"/>
              <p:cNvSpPr>
                <a:spLocks/>
              </p:cNvSpPr>
              <p:nvPr userDrawn="1"/>
            </p:nvSpPr>
            <p:spPr bwMode="auto">
              <a:xfrm>
                <a:off x="7448608"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3" name="Freeform 12"/>
              <p:cNvSpPr>
                <a:spLocks/>
              </p:cNvSpPr>
              <p:nvPr userDrawn="1"/>
            </p:nvSpPr>
            <p:spPr bwMode="auto">
              <a:xfrm>
                <a:off x="8945621"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6">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4" name="AutoShape 13"/>
              <p:cNvSpPr>
                <a:spLocks/>
              </p:cNvSpPr>
              <p:nvPr userDrawn="1"/>
            </p:nvSpPr>
            <p:spPr bwMode="auto">
              <a:xfrm>
                <a:off x="8024870"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6"/>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5" name="Group 14"/>
            <p:cNvGrpSpPr/>
            <p:nvPr userDrawn="1"/>
          </p:nvGrpSpPr>
          <p:grpSpPr>
            <a:xfrm>
              <a:off x="13282613" y="4179316"/>
              <a:ext cx="3797300" cy="3797300"/>
              <a:chOff x="12986999" y="8868229"/>
              <a:chExt cx="3797300" cy="3797300"/>
            </a:xfrm>
          </p:grpSpPr>
          <p:sp>
            <p:nvSpPr>
              <p:cNvPr id="16" name="AutoShape 11"/>
              <p:cNvSpPr>
                <a:spLocks/>
              </p:cNvSpPr>
              <p:nvPr userDrawn="1"/>
            </p:nvSpPr>
            <p:spPr bwMode="auto">
              <a:xfrm>
                <a:off x="12986999" y="8868229"/>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17" name="Freeform 16"/>
              <p:cNvSpPr>
                <a:spLocks/>
              </p:cNvSpPr>
              <p:nvPr userDrawn="1"/>
            </p:nvSpPr>
            <p:spPr bwMode="auto">
              <a:xfrm>
                <a:off x="14484012" y="9894904"/>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3">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18" name="AutoShape 13"/>
              <p:cNvSpPr>
                <a:spLocks/>
              </p:cNvSpPr>
              <p:nvPr userDrawn="1"/>
            </p:nvSpPr>
            <p:spPr bwMode="auto">
              <a:xfrm>
                <a:off x="13563261" y="9425441"/>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4"/>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nvGrpSpPr>
            <p:cNvPr id="19" name="Group 18"/>
            <p:cNvGrpSpPr/>
            <p:nvPr userDrawn="1"/>
          </p:nvGrpSpPr>
          <p:grpSpPr>
            <a:xfrm>
              <a:off x="19251613" y="4179316"/>
              <a:ext cx="3797300" cy="3797300"/>
              <a:chOff x="18828205" y="9201735"/>
              <a:chExt cx="3797300" cy="3797300"/>
            </a:xfrm>
          </p:grpSpPr>
          <p:sp>
            <p:nvSpPr>
              <p:cNvPr id="20" name="AutoShape 11"/>
              <p:cNvSpPr>
                <a:spLocks/>
              </p:cNvSpPr>
              <p:nvPr userDrawn="1"/>
            </p:nvSpPr>
            <p:spPr bwMode="auto">
              <a:xfrm>
                <a:off x="18828205" y="9201735"/>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1"/>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66C8BD"/>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sp>
            <p:nvSpPr>
              <p:cNvPr id="21" name="Freeform 20"/>
              <p:cNvSpPr>
                <a:spLocks/>
              </p:cNvSpPr>
              <p:nvPr userDrawn="1"/>
            </p:nvSpPr>
            <p:spPr bwMode="auto">
              <a:xfrm>
                <a:off x="20325218" y="10228410"/>
                <a:ext cx="2287577" cy="2692837"/>
              </a:xfrm>
              <a:custGeom>
                <a:avLst/>
                <a:gdLst>
                  <a:gd name="connsiteX0" fmla="*/ 1374243 w 2287577"/>
                  <a:gd name="connsiteY0" fmla="*/ 0 h 2692837"/>
                  <a:gd name="connsiteX1" fmla="*/ 2279558 w 2287577"/>
                  <a:gd name="connsiteY1" fmla="*/ 642877 h 2692837"/>
                  <a:gd name="connsiteX2" fmla="*/ 927594 w 2287577"/>
                  <a:gd name="connsiteY2" fmla="*/ 2692837 h 2692837"/>
                  <a:gd name="connsiteX3" fmla="*/ 0 w 2287577"/>
                  <a:gd name="connsiteY3" fmla="*/ 2119804 h 2692837"/>
                  <a:gd name="connsiteX4" fmla="*/ 6179 w 2287577"/>
                  <a:gd name="connsiteY4" fmla="*/ 2110143 h 2692837"/>
                  <a:gd name="connsiteX5" fmla="*/ 15371 w 2287577"/>
                  <a:gd name="connsiteY5" fmla="*/ 2113358 h 2692837"/>
                  <a:gd name="connsiteX6" fmla="*/ 1313529 w 2287577"/>
                  <a:gd name="connsiteY6" fmla="*/ 1783865 h 2692837"/>
                  <a:gd name="connsiteX7" fmla="*/ 1403390 w 2287577"/>
                  <a:gd name="connsiteY7" fmla="*/ 32247 h 2692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7577" h="2692837">
                    <a:moveTo>
                      <a:pt x="1374243" y="0"/>
                    </a:moveTo>
                    <a:lnTo>
                      <a:pt x="2279558" y="642877"/>
                    </a:lnTo>
                    <a:cubicBezTo>
                      <a:pt x="2409044" y="2311565"/>
                      <a:pt x="927594" y="2692837"/>
                      <a:pt x="927594" y="2692837"/>
                    </a:cubicBezTo>
                    <a:lnTo>
                      <a:pt x="0" y="2119804"/>
                    </a:lnTo>
                    <a:lnTo>
                      <a:pt x="6179" y="2110143"/>
                    </a:lnTo>
                    <a:lnTo>
                      <a:pt x="15371" y="2113358"/>
                    </a:lnTo>
                    <a:cubicBezTo>
                      <a:pt x="460592" y="2245156"/>
                      <a:pt x="962070" y="2135325"/>
                      <a:pt x="1313529" y="1783865"/>
                    </a:cubicBezTo>
                    <a:cubicBezTo>
                      <a:pt x="1792791" y="1304604"/>
                      <a:pt x="1822745" y="546379"/>
                      <a:pt x="1403390" y="32247"/>
                    </a:cubicBezTo>
                    <a:close/>
                  </a:path>
                </a:pathLst>
              </a:custGeom>
              <a:solidFill>
                <a:schemeClr val="accent2">
                  <a:lumMod val="75000"/>
                </a:schemeClr>
              </a:solidFill>
              <a:ln>
                <a:noFill/>
              </a:ln>
              <a:effectLst/>
              <a:extLst/>
            </p:spPr>
            <p:txBody>
              <a:bodyPr wrap="square" lIns="0" tIns="0" rIns="0" bIns="0" anchor="ctr">
                <a:noAutofit/>
              </a:bodyPr>
              <a:lstStyle/>
              <a:p>
                <a:endParaRPr lang="en-US" dirty="0">
                  <a:latin typeface="Lato" panose="020F0502020204030203" pitchFamily="34" charset="0"/>
                  <a:cs typeface="Arial" panose="020B0604020202020204" pitchFamily="34" charset="0"/>
                </a:endParaRPr>
              </a:p>
            </p:txBody>
          </p:sp>
          <p:sp>
            <p:nvSpPr>
              <p:cNvPr id="22" name="AutoShape 13"/>
              <p:cNvSpPr>
                <a:spLocks/>
              </p:cNvSpPr>
              <p:nvPr userDrawn="1"/>
            </p:nvSpPr>
            <p:spPr bwMode="auto">
              <a:xfrm>
                <a:off x="19404467" y="9758947"/>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grpSp>
      <p:grpSp>
        <p:nvGrpSpPr>
          <p:cNvPr id="23" name="Group 22"/>
          <p:cNvGrpSpPr/>
          <p:nvPr userDrawn="1"/>
        </p:nvGrpSpPr>
        <p:grpSpPr>
          <a:xfrm>
            <a:off x="18262600" y="902366"/>
            <a:ext cx="4533601" cy="3390233"/>
            <a:chOff x="16385709" y="4663773"/>
            <a:chExt cx="2261567" cy="2358259"/>
          </a:xfrm>
        </p:grpSpPr>
        <p:sp>
          <p:nvSpPr>
            <p:cNvPr id="24" name="Shape 645"/>
            <p:cNvSpPr/>
            <p:nvPr/>
          </p:nvSpPr>
          <p:spPr>
            <a:xfrm>
              <a:off x="16951612" y="5229676"/>
              <a:ext cx="1140164" cy="1138433"/>
            </a:xfrm>
            <a:custGeom>
              <a:avLst/>
              <a:gdLst/>
              <a:ahLst/>
              <a:cxnLst>
                <a:cxn ang="0">
                  <a:pos x="wd2" y="hd2"/>
                </a:cxn>
                <a:cxn ang="5400000">
                  <a:pos x="wd2" y="hd2"/>
                </a:cxn>
                <a:cxn ang="10800000">
                  <a:pos x="wd2" y="hd2"/>
                </a:cxn>
                <a:cxn ang="16200000">
                  <a:pos x="wd2" y="hd2"/>
                </a:cxn>
              </a:cxnLst>
              <a:rect l="0" t="0" r="r" b="b"/>
              <a:pathLst>
                <a:path w="21600" h="21600" extrusionOk="0">
                  <a:moveTo>
                    <a:pt x="17081" y="12388"/>
                  </a:moveTo>
                  <a:cubicBezTo>
                    <a:pt x="18952" y="10168"/>
                    <a:pt x="20496" y="7589"/>
                    <a:pt x="21600" y="3836"/>
                  </a:cubicBezTo>
                  <a:cubicBezTo>
                    <a:pt x="21507" y="3838"/>
                    <a:pt x="18081" y="3649"/>
                    <a:pt x="17473" y="0"/>
                  </a:cubicBezTo>
                  <a:cubicBezTo>
                    <a:pt x="13661" y="1191"/>
                    <a:pt x="11174" y="2798"/>
                    <a:pt x="8972" y="4765"/>
                  </a:cubicBezTo>
                  <a:cubicBezTo>
                    <a:pt x="3237" y="5372"/>
                    <a:pt x="0" y="10883"/>
                    <a:pt x="0" y="10883"/>
                  </a:cubicBezTo>
                  <a:cubicBezTo>
                    <a:pt x="2103" y="9384"/>
                    <a:pt x="4022" y="10301"/>
                    <a:pt x="4467" y="10548"/>
                  </a:cubicBezTo>
                  <a:cubicBezTo>
                    <a:pt x="3888" y="10891"/>
                    <a:pt x="4263" y="12289"/>
                    <a:pt x="5511" y="13779"/>
                  </a:cubicBezTo>
                  <a:cubicBezTo>
                    <a:pt x="5279" y="14088"/>
                    <a:pt x="4361" y="15674"/>
                    <a:pt x="4151" y="18705"/>
                  </a:cubicBezTo>
                  <a:cubicBezTo>
                    <a:pt x="4151" y="18705"/>
                    <a:pt x="11044" y="11319"/>
                    <a:pt x="11244" y="10857"/>
                  </a:cubicBezTo>
                  <a:cubicBezTo>
                    <a:pt x="11437" y="10409"/>
                    <a:pt x="11016" y="10271"/>
                    <a:pt x="11016" y="10271"/>
                  </a:cubicBezTo>
                  <a:cubicBezTo>
                    <a:pt x="11525" y="9817"/>
                    <a:pt x="12573" y="10874"/>
                    <a:pt x="11859" y="11849"/>
                  </a:cubicBezTo>
                  <a:cubicBezTo>
                    <a:pt x="11246" y="12684"/>
                    <a:pt x="8717" y="15387"/>
                    <a:pt x="8149" y="16059"/>
                  </a:cubicBezTo>
                  <a:cubicBezTo>
                    <a:pt x="9510" y="16898"/>
                    <a:pt x="10748" y="17434"/>
                    <a:pt x="11284" y="17137"/>
                  </a:cubicBezTo>
                  <a:cubicBezTo>
                    <a:pt x="11539" y="17592"/>
                    <a:pt x="12439" y="19505"/>
                    <a:pt x="10950" y="21600"/>
                  </a:cubicBezTo>
                  <a:cubicBezTo>
                    <a:pt x="10950" y="21600"/>
                    <a:pt x="16598" y="18276"/>
                    <a:pt x="17081" y="12388"/>
                  </a:cubicBezTo>
                  <a:close/>
                </a:path>
              </a:pathLst>
            </a:custGeom>
            <a:solidFill>
              <a:srgbClr val="FFFFFF"/>
            </a:solidFill>
            <a:ln w="12700" cap="flat">
              <a:noFill/>
              <a:miter lim="400000"/>
            </a:ln>
            <a:effectLst/>
          </p:spPr>
          <p:txBody>
            <a:bodyPr wrap="square" lIns="0" tIns="0" rIns="0" bIns="0" numCol="1" anchor="ctr">
              <a:noAutofit/>
            </a:bodyPr>
            <a:lstStyle/>
            <a:p>
              <a:pPr lvl="0">
                <a:defRPr sz="3000">
                  <a:solidFill>
                    <a:srgbClr val="FFFFFF"/>
                  </a:solidFill>
                  <a:effectLst>
                    <a:outerShdw blurRad="38100" dist="12700" dir="5400000" rotWithShape="0">
                      <a:srgbClr val="000000">
                        <a:alpha val="50000"/>
                      </a:srgbClr>
                    </a:outerShdw>
                  </a:effectLst>
                </a:defRPr>
              </a:pPr>
              <a:endParaRPr dirty="0">
                <a:latin typeface="Lato" panose="020F0502020204030203" pitchFamily="34" charset="0"/>
                <a:cs typeface="Arial" panose="020B0604020202020204" pitchFamily="34" charset="0"/>
              </a:endParaRPr>
            </a:p>
          </p:txBody>
        </p:sp>
        <p:sp>
          <p:nvSpPr>
            <p:cNvPr id="25" name="Shape 646"/>
            <p:cNvSpPr/>
            <p:nvPr/>
          </p:nvSpPr>
          <p:spPr>
            <a:xfrm>
              <a:off x="17950266" y="5163100"/>
              <a:ext cx="203047" cy="194254"/>
            </a:xfrm>
            <a:custGeom>
              <a:avLst/>
              <a:gdLst/>
              <a:ahLst/>
              <a:cxnLst>
                <a:cxn ang="0">
                  <a:pos x="wd2" y="hd2"/>
                </a:cxn>
                <a:cxn ang="5400000">
                  <a:pos x="wd2" y="hd2"/>
                </a:cxn>
                <a:cxn ang="10800000">
                  <a:pos x="wd2" y="hd2"/>
                </a:cxn>
                <a:cxn ang="16200000">
                  <a:pos x="wd2" y="hd2"/>
                </a:cxn>
              </a:cxnLst>
              <a:rect l="0" t="0" r="r" b="b"/>
              <a:pathLst>
                <a:path w="21600" h="21600" extrusionOk="0">
                  <a:moveTo>
                    <a:pt x="0" y="4835"/>
                  </a:moveTo>
                  <a:cubicBezTo>
                    <a:pt x="0" y="4835"/>
                    <a:pt x="3086" y="19340"/>
                    <a:pt x="17554" y="21600"/>
                  </a:cubicBezTo>
                  <a:cubicBezTo>
                    <a:pt x="19587" y="13860"/>
                    <a:pt x="20364" y="9006"/>
                    <a:pt x="21600" y="0"/>
                  </a:cubicBezTo>
                  <a:cubicBezTo>
                    <a:pt x="12884" y="1432"/>
                    <a:pt x="7473" y="2548"/>
                    <a:pt x="0" y="4835"/>
                  </a:cubicBezTo>
                  <a:cubicBezTo>
                    <a:pt x="0" y="4835"/>
                    <a:pt x="0" y="4835"/>
                    <a:pt x="0" y="4835"/>
                  </a:cubicBezTo>
                  <a:close/>
                </a:path>
              </a:pathLst>
            </a:custGeom>
            <a:solidFill>
              <a:srgbClr val="FFFFFF"/>
            </a:solidFill>
            <a:ln w="12700" cap="flat">
              <a:noFill/>
              <a:miter lim="400000"/>
            </a:ln>
            <a:effectLst/>
          </p:spPr>
          <p:txBody>
            <a:bodyPr wrap="square" lIns="0" tIns="0" rIns="0" bIns="0" numCol="1" anchor="ctr">
              <a:noAutofit/>
            </a:bodyPr>
            <a:lstStyle/>
            <a:p>
              <a:pPr lvl="0">
                <a:defRPr sz="3000">
                  <a:solidFill>
                    <a:srgbClr val="FFFFFF"/>
                  </a:solidFill>
                  <a:effectLst>
                    <a:outerShdw blurRad="38100" dist="12700" dir="5400000" rotWithShape="0">
                      <a:srgbClr val="000000">
                        <a:alpha val="50000"/>
                      </a:srgbClr>
                    </a:outerShdw>
                  </a:effectLst>
                </a:defRPr>
              </a:pPr>
              <a:endParaRPr dirty="0">
                <a:latin typeface="Lato" panose="020F0502020204030203" pitchFamily="34" charset="0"/>
                <a:cs typeface="Arial" panose="020B0604020202020204" pitchFamily="34" charset="0"/>
              </a:endParaRPr>
            </a:p>
          </p:txBody>
        </p:sp>
        <p:sp>
          <p:nvSpPr>
            <p:cNvPr id="26" name="Shape 647"/>
            <p:cNvSpPr/>
            <p:nvPr/>
          </p:nvSpPr>
          <p:spPr>
            <a:xfrm>
              <a:off x="16385709" y="4663773"/>
              <a:ext cx="2261567" cy="2358259"/>
            </a:xfrm>
            <a:custGeom>
              <a:avLst/>
              <a:gdLst/>
              <a:ahLst/>
              <a:cxnLst>
                <a:cxn ang="0">
                  <a:pos x="wd2" y="hd2"/>
                </a:cxn>
                <a:cxn ang="5400000">
                  <a:pos x="wd2" y="hd2"/>
                </a:cxn>
                <a:cxn ang="10800000">
                  <a:pos x="wd2" y="hd2"/>
                </a:cxn>
                <a:cxn ang="16200000">
                  <a:pos x="wd2" y="hd2"/>
                </a:cxn>
              </a:cxnLst>
              <a:rect l="0" t="0" r="r" b="b"/>
              <a:pathLst>
                <a:path w="21600" h="21600" extrusionOk="0">
                  <a:moveTo>
                    <a:pt x="13127" y="21182"/>
                  </a:moveTo>
                  <a:lnTo>
                    <a:pt x="12684" y="18440"/>
                  </a:lnTo>
                  <a:cubicBezTo>
                    <a:pt x="14748" y="18024"/>
                    <a:pt x="16559" y="16811"/>
                    <a:pt x="17683" y="15091"/>
                  </a:cubicBezTo>
                  <a:lnTo>
                    <a:pt x="20233" y="16403"/>
                  </a:lnTo>
                  <a:cubicBezTo>
                    <a:pt x="18670" y="18895"/>
                    <a:pt x="16091" y="20629"/>
                    <a:pt x="13127" y="21182"/>
                  </a:cubicBezTo>
                  <a:close/>
                  <a:moveTo>
                    <a:pt x="11072" y="21371"/>
                  </a:moveTo>
                  <a:cubicBezTo>
                    <a:pt x="9676" y="21371"/>
                    <a:pt x="8320" y="21116"/>
                    <a:pt x="7037" y="20613"/>
                  </a:cubicBezTo>
                  <a:lnTo>
                    <a:pt x="8269" y="18096"/>
                  </a:lnTo>
                  <a:cubicBezTo>
                    <a:pt x="9165" y="18429"/>
                    <a:pt x="10107" y="18598"/>
                    <a:pt x="11073" y="18599"/>
                  </a:cubicBezTo>
                  <a:cubicBezTo>
                    <a:pt x="11318" y="18599"/>
                    <a:pt x="11563" y="18588"/>
                    <a:pt x="11804" y="18566"/>
                  </a:cubicBezTo>
                  <a:lnTo>
                    <a:pt x="12248" y="21309"/>
                  </a:lnTo>
                  <a:cubicBezTo>
                    <a:pt x="11857" y="21350"/>
                    <a:pt x="11462" y="21371"/>
                    <a:pt x="11072" y="21371"/>
                  </a:cubicBezTo>
                  <a:close/>
                  <a:moveTo>
                    <a:pt x="21600" y="10391"/>
                  </a:moveTo>
                  <a:lnTo>
                    <a:pt x="18473" y="10391"/>
                  </a:lnTo>
                  <a:cubicBezTo>
                    <a:pt x="18453" y="14439"/>
                    <a:pt x="15026" y="17716"/>
                    <a:pt x="10800" y="17716"/>
                  </a:cubicBezTo>
                  <a:cubicBezTo>
                    <a:pt x="6563" y="17716"/>
                    <a:pt x="3128" y="14421"/>
                    <a:pt x="3128" y="10357"/>
                  </a:cubicBezTo>
                  <a:cubicBezTo>
                    <a:pt x="3128" y="6295"/>
                    <a:pt x="6563" y="3001"/>
                    <a:pt x="10800" y="3001"/>
                  </a:cubicBezTo>
                  <a:cubicBezTo>
                    <a:pt x="10804" y="3001"/>
                    <a:pt x="10809" y="3001"/>
                    <a:pt x="10811" y="3001"/>
                  </a:cubicBezTo>
                  <a:lnTo>
                    <a:pt x="10811" y="0"/>
                  </a:lnTo>
                  <a:cubicBezTo>
                    <a:pt x="10809" y="0"/>
                    <a:pt x="10804" y="0"/>
                    <a:pt x="10800" y="0"/>
                  </a:cubicBezTo>
                  <a:cubicBezTo>
                    <a:pt x="4836" y="0"/>
                    <a:pt x="0" y="4638"/>
                    <a:pt x="0" y="10357"/>
                  </a:cubicBezTo>
                  <a:cubicBezTo>
                    <a:pt x="0" y="14810"/>
                    <a:pt x="2929" y="18605"/>
                    <a:pt x="7039" y="20070"/>
                  </a:cubicBezTo>
                  <a:lnTo>
                    <a:pt x="6715" y="20731"/>
                  </a:lnTo>
                  <a:lnTo>
                    <a:pt x="6830" y="20778"/>
                  </a:lnTo>
                  <a:cubicBezTo>
                    <a:pt x="8175" y="21323"/>
                    <a:pt x="9603" y="21600"/>
                    <a:pt x="11072" y="21600"/>
                  </a:cubicBezTo>
                  <a:cubicBezTo>
                    <a:pt x="11513" y="21600"/>
                    <a:pt x="11960" y="21574"/>
                    <a:pt x="12399" y="21522"/>
                  </a:cubicBezTo>
                  <a:lnTo>
                    <a:pt x="12522" y="21508"/>
                  </a:lnTo>
                  <a:lnTo>
                    <a:pt x="12376" y="20606"/>
                  </a:lnTo>
                  <a:cubicBezTo>
                    <a:pt x="12512" y="20587"/>
                    <a:pt x="12647" y="20564"/>
                    <a:pt x="12782" y="20540"/>
                  </a:cubicBezTo>
                  <a:lnTo>
                    <a:pt x="12414" y="18258"/>
                  </a:lnTo>
                  <a:lnTo>
                    <a:pt x="12929" y="21450"/>
                  </a:lnTo>
                  <a:lnTo>
                    <a:pt x="13050" y="21429"/>
                  </a:lnTo>
                  <a:cubicBezTo>
                    <a:pt x="16173" y="20882"/>
                    <a:pt x="18890" y="19055"/>
                    <a:pt x="20503" y="16416"/>
                  </a:cubicBezTo>
                  <a:lnTo>
                    <a:pt x="20565" y="16314"/>
                  </a:lnTo>
                  <a:lnTo>
                    <a:pt x="19881" y="15962"/>
                  </a:lnTo>
                  <a:cubicBezTo>
                    <a:pt x="20962" y="14355"/>
                    <a:pt x="21594" y="12444"/>
                    <a:pt x="21600" y="10391"/>
                  </a:cubicBezTo>
                  <a:close/>
                </a:path>
              </a:pathLst>
            </a:custGeom>
            <a:solidFill>
              <a:srgbClr val="FFFFFF"/>
            </a:solidFill>
            <a:ln w="12700" cap="flat">
              <a:noFill/>
              <a:miter lim="400000"/>
            </a:ln>
            <a:effectLst/>
          </p:spPr>
          <p:txBody>
            <a:bodyPr wrap="square" lIns="0" tIns="0" rIns="0" bIns="0" numCol="1" anchor="ctr">
              <a:noAutofit/>
            </a:bodyPr>
            <a:lstStyle/>
            <a:p>
              <a:pPr lvl="0">
                <a:defRPr sz="3000">
                  <a:solidFill>
                    <a:srgbClr val="FFFFFF"/>
                  </a:solidFill>
                  <a:effectLst>
                    <a:outerShdw blurRad="38100" dist="12700" dir="5400000" rotWithShape="0">
                      <a:srgbClr val="000000">
                        <a:alpha val="50000"/>
                      </a:srgbClr>
                    </a:outerShdw>
                  </a:effectLst>
                </a:defRPr>
              </a:pPr>
              <a:endParaRPr dirty="0">
                <a:latin typeface="Lato" panose="020F0502020204030203" pitchFamily="34" charset="0"/>
                <a:cs typeface="Arial" panose="020B0604020202020204" pitchFamily="34" charset="0"/>
              </a:endParaRPr>
            </a:p>
          </p:txBody>
        </p:sp>
      </p:grpSp>
      <p:pic>
        <p:nvPicPr>
          <p:cNvPr id="28" name="Picture 27"/>
          <p:cNvPicPr>
            <a:picLocks noChangeAspect="1"/>
          </p:cNvPicPr>
          <p:nvPr userDrawn="1"/>
        </p:nvPicPr>
        <p:blipFill>
          <a:blip r:embed="rId2"/>
          <a:stretch>
            <a:fillRect/>
          </a:stretch>
        </p:blipFill>
        <p:spPr>
          <a:xfrm>
            <a:off x="1141825" y="2102361"/>
            <a:ext cx="9990971" cy="4371226"/>
          </a:xfrm>
          <a:prstGeom prst="rect">
            <a:avLst/>
          </a:prstGeom>
        </p:spPr>
      </p:pic>
    </p:spTree>
    <p:extLst>
      <p:ext uri="{BB962C8B-B14F-4D97-AF65-F5344CB8AC3E}">
        <p14:creationId xmlns:p14="http://schemas.microsoft.com/office/powerpoint/2010/main" val="342926016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9678089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showMasterSp="0" preserve="1">
  <p:cSld name="Blank">
    <p:spTree>
      <p:nvGrpSpPr>
        <p:cNvPr id="1" name=""/>
        <p:cNvGrpSpPr/>
        <p:nvPr/>
      </p:nvGrpSpPr>
      <p:grpSpPr>
        <a:xfrm>
          <a:off x="0" y="0"/>
          <a:ext cx="0" cy="0"/>
          <a:chOff x="0" y="0"/>
          <a:chExt cx="0" cy="0"/>
        </a:xfrm>
      </p:grpSpPr>
      <p:sp>
        <p:nvSpPr>
          <p:cNvPr id="3" name="Tytuł 7"/>
          <p:cNvSpPr>
            <a:spLocks noGrp="1"/>
          </p:cNvSpPr>
          <p:nvPr>
            <p:ph type="title" hasCustomPrompt="1"/>
          </p:nvPr>
        </p:nvSpPr>
        <p:spPr>
          <a:xfrm>
            <a:off x="1318792" y="874148"/>
            <a:ext cx="6893234" cy="1508105"/>
          </a:xfrm>
          <a:prstGeom prst="rect">
            <a:avLst/>
          </a:prstGeom>
        </p:spPr>
        <p:txBody>
          <a:bodyPr wrap="none">
            <a:spAutoFit/>
          </a:bodyPr>
          <a:lstStyle>
            <a:lvl1pPr>
              <a:defRPr>
                <a:solidFill>
                  <a:schemeClr val="tx1"/>
                </a:solidFill>
              </a:defRPr>
            </a:lvl1pPr>
          </a:lstStyle>
          <a:p>
            <a:r>
              <a:rPr lang="en-US" dirty="0"/>
              <a:t>Sample Title</a:t>
            </a:r>
          </a:p>
        </p:txBody>
      </p:sp>
    </p:spTree>
    <p:extLst>
      <p:ext uri="{BB962C8B-B14F-4D97-AF65-F5344CB8AC3E}">
        <p14:creationId xmlns:p14="http://schemas.microsoft.com/office/powerpoint/2010/main" val="3257012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2.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image" Target="../media/image2.png"/><Relationship Id="rId3" Type="http://schemas.openxmlformats.org/officeDocument/2006/relationships/slideLayout" Target="../slideLayouts/slideLayout27.xml"/><Relationship Id="rId21" Type="http://schemas.openxmlformats.org/officeDocument/2006/relationships/slideLayout" Target="../slideLayouts/slideLayout45.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theme" Target="../theme/theme2.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slideLayout" Target="../slideLayouts/slideLayout48.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slideLayout" Target="../slideLayouts/slideLayout66.xml"/><Relationship Id="rId26" Type="http://schemas.openxmlformats.org/officeDocument/2006/relationships/image" Target="../media/image2.png"/><Relationship Id="rId3" Type="http://schemas.openxmlformats.org/officeDocument/2006/relationships/slideLayout" Target="../slideLayouts/slideLayout51.xml"/><Relationship Id="rId21" Type="http://schemas.openxmlformats.org/officeDocument/2006/relationships/slideLayout" Target="../slideLayouts/slideLayout69.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5" Type="http://schemas.openxmlformats.org/officeDocument/2006/relationships/theme" Target="../theme/theme3.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slideLayout" Target="../slideLayouts/slideLayout68.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24" Type="http://schemas.openxmlformats.org/officeDocument/2006/relationships/slideLayout" Target="../slideLayouts/slideLayout72.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23" Type="http://schemas.openxmlformats.org/officeDocument/2006/relationships/slideLayout" Target="../slideLayouts/slideLayout71.xml"/><Relationship Id="rId10" Type="http://schemas.openxmlformats.org/officeDocument/2006/relationships/slideLayout" Target="../slideLayouts/slideLayout58.xml"/><Relationship Id="rId19" Type="http://schemas.openxmlformats.org/officeDocument/2006/relationships/slideLayout" Target="../slideLayouts/slideLayout67.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 Id="rId22" Type="http://schemas.openxmlformats.org/officeDocument/2006/relationships/slideLayout" Target="../slideLayouts/slideLayout7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26" Type="http://schemas.openxmlformats.org/officeDocument/2006/relationships/image" Target="../media/image2.png"/><Relationship Id="rId3" Type="http://schemas.openxmlformats.org/officeDocument/2006/relationships/slideLayout" Target="../slideLayouts/slideLayout75.xml"/><Relationship Id="rId21" Type="http://schemas.openxmlformats.org/officeDocument/2006/relationships/slideLayout" Target="../slideLayouts/slideLayout93.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theme" Target="../theme/theme4.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10" Type="http://schemas.openxmlformats.org/officeDocument/2006/relationships/slideLayout" Target="../slideLayouts/slideLayout82.xml"/><Relationship Id="rId19" Type="http://schemas.openxmlformats.org/officeDocument/2006/relationships/slideLayout" Target="../slideLayouts/slideLayout91.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slideLayout" Target="../slideLayouts/slideLayout109.xml"/><Relationship Id="rId18" Type="http://schemas.openxmlformats.org/officeDocument/2006/relationships/slideLayout" Target="../slideLayouts/slideLayout114.xml"/><Relationship Id="rId3" Type="http://schemas.openxmlformats.org/officeDocument/2006/relationships/slideLayout" Target="../slideLayouts/slideLayout99.xml"/><Relationship Id="rId21" Type="http://schemas.openxmlformats.org/officeDocument/2006/relationships/slideLayout" Target="../slideLayouts/slideLayout117.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17" Type="http://schemas.openxmlformats.org/officeDocument/2006/relationships/slideLayout" Target="../slideLayouts/slideLayout113.xml"/><Relationship Id="rId25" Type="http://schemas.openxmlformats.org/officeDocument/2006/relationships/theme" Target="../theme/theme5.xml"/><Relationship Id="rId2" Type="http://schemas.openxmlformats.org/officeDocument/2006/relationships/slideLayout" Target="../slideLayouts/slideLayout98.xml"/><Relationship Id="rId16" Type="http://schemas.openxmlformats.org/officeDocument/2006/relationships/slideLayout" Target="../slideLayouts/slideLayout112.xml"/><Relationship Id="rId20" Type="http://schemas.openxmlformats.org/officeDocument/2006/relationships/slideLayout" Target="../slideLayouts/slideLayout116.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24" Type="http://schemas.openxmlformats.org/officeDocument/2006/relationships/slideLayout" Target="../slideLayouts/slideLayout120.xml"/><Relationship Id="rId5" Type="http://schemas.openxmlformats.org/officeDocument/2006/relationships/slideLayout" Target="../slideLayouts/slideLayout101.xml"/><Relationship Id="rId15" Type="http://schemas.openxmlformats.org/officeDocument/2006/relationships/slideLayout" Target="../slideLayouts/slideLayout111.xml"/><Relationship Id="rId23" Type="http://schemas.openxmlformats.org/officeDocument/2006/relationships/slideLayout" Target="../slideLayouts/slideLayout119.xml"/><Relationship Id="rId10" Type="http://schemas.openxmlformats.org/officeDocument/2006/relationships/slideLayout" Target="../slideLayouts/slideLayout106.xml"/><Relationship Id="rId19" Type="http://schemas.openxmlformats.org/officeDocument/2006/relationships/slideLayout" Target="../slideLayouts/slideLayout115.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slideLayout" Target="../slideLayouts/slideLayout110.xml"/><Relationship Id="rId22" Type="http://schemas.openxmlformats.org/officeDocument/2006/relationships/slideLayout" Target="../slideLayouts/slideLayout118.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28.xml"/><Relationship Id="rId13" Type="http://schemas.openxmlformats.org/officeDocument/2006/relationships/slideLayout" Target="../slideLayouts/slideLayout133.xml"/><Relationship Id="rId18" Type="http://schemas.openxmlformats.org/officeDocument/2006/relationships/slideLayout" Target="../slideLayouts/slideLayout138.xml"/><Relationship Id="rId26" Type="http://schemas.openxmlformats.org/officeDocument/2006/relationships/image" Target="../media/image2.png"/><Relationship Id="rId3" Type="http://schemas.openxmlformats.org/officeDocument/2006/relationships/slideLayout" Target="../slideLayouts/slideLayout123.xml"/><Relationship Id="rId21" Type="http://schemas.openxmlformats.org/officeDocument/2006/relationships/slideLayout" Target="../slideLayouts/slideLayout141.xml"/><Relationship Id="rId7" Type="http://schemas.openxmlformats.org/officeDocument/2006/relationships/slideLayout" Target="../slideLayouts/slideLayout127.xml"/><Relationship Id="rId12" Type="http://schemas.openxmlformats.org/officeDocument/2006/relationships/slideLayout" Target="../slideLayouts/slideLayout132.xml"/><Relationship Id="rId17" Type="http://schemas.openxmlformats.org/officeDocument/2006/relationships/slideLayout" Target="../slideLayouts/slideLayout137.xml"/><Relationship Id="rId25" Type="http://schemas.openxmlformats.org/officeDocument/2006/relationships/theme" Target="../theme/theme6.xml"/><Relationship Id="rId2" Type="http://schemas.openxmlformats.org/officeDocument/2006/relationships/slideLayout" Target="../slideLayouts/slideLayout122.xml"/><Relationship Id="rId16" Type="http://schemas.openxmlformats.org/officeDocument/2006/relationships/slideLayout" Target="../slideLayouts/slideLayout136.xml"/><Relationship Id="rId20" Type="http://schemas.openxmlformats.org/officeDocument/2006/relationships/slideLayout" Target="../slideLayouts/slideLayout140.xml"/><Relationship Id="rId1" Type="http://schemas.openxmlformats.org/officeDocument/2006/relationships/slideLayout" Target="../slideLayouts/slideLayout121.xml"/><Relationship Id="rId6" Type="http://schemas.openxmlformats.org/officeDocument/2006/relationships/slideLayout" Target="../slideLayouts/slideLayout126.xml"/><Relationship Id="rId11" Type="http://schemas.openxmlformats.org/officeDocument/2006/relationships/slideLayout" Target="../slideLayouts/slideLayout131.xml"/><Relationship Id="rId24" Type="http://schemas.openxmlformats.org/officeDocument/2006/relationships/slideLayout" Target="../slideLayouts/slideLayout144.xml"/><Relationship Id="rId5" Type="http://schemas.openxmlformats.org/officeDocument/2006/relationships/slideLayout" Target="../slideLayouts/slideLayout125.xml"/><Relationship Id="rId15" Type="http://schemas.openxmlformats.org/officeDocument/2006/relationships/slideLayout" Target="../slideLayouts/slideLayout135.xml"/><Relationship Id="rId23" Type="http://schemas.openxmlformats.org/officeDocument/2006/relationships/slideLayout" Target="../slideLayouts/slideLayout143.xml"/><Relationship Id="rId10" Type="http://schemas.openxmlformats.org/officeDocument/2006/relationships/slideLayout" Target="../slideLayouts/slideLayout130.xml"/><Relationship Id="rId19" Type="http://schemas.openxmlformats.org/officeDocument/2006/relationships/slideLayout" Target="../slideLayouts/slideLayout139.xml"/><Relationship Id="rId4" Type="http://schemas.openxmlformats.org/officeDocument/2006/relationships/slideLayout" Target="../slideLayouts/slideLayout124.xml"/><Relationship Id="rId9" Type="http://schemas.openxmlformats.org/officeDocument/2006/relationships/slideLayout" Target="../slideLayouts/slideLayout129.xml"/><Relationship Id="rId14" Type="http://schemas.openxmlformats.org/officeDocument/2006/relationships/slideLayout" Target="../slideLayouts/slideLayout134.xml"/><Relationship Id="rId22" Type="http://schemas.openxmlformats.org/officeDocument/2006/relationships/slideLayout" Target="../slideLayouts/slideLayout14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52.xml"/><Relationship Id="rId13" Type="http://schemas.openxmlformats.org/officeDocument/2006/relationships/slideLayout" Target="../slideLayouts/slideLayout157.xml"/><Relationship Id="rId18" Type="http://schemas.openxmlformats.org/officeDocument/2006/relationships/slideLayout" Target="../slideLayouts/slideLayout162.xml"/><Relationship Id="rId26" Type="http://schemas.openxmlformats.org/officeDocument/2006/relationships/image" Target="../media/image2.png"/><Relationship Id="rId3" Type="http://schemas.openxmlformats.org/officeDocument/2006/relationships/slideLayout" Target="../slideLayouts/slideLayout147.xml"/><Relationship Id="rId21" Type="http://schemas.openxmlformats.org/officeDocument/2006/relationships/slideLayout" Target="../slideLayouts/slideLayout165.xml"/><Relationship Id="rId7" Type="http://schemas.openxmlformats.org/officeDocument/2006/relationships/slideLayout" Target="../slideLayouts/slideLayout151.xml"/><Relationship Id="rId12" Type="http://schemas.openxmlformats.org/officeDocument/2006/relationships/slideLayout" Target="../slideLayouts/slideLayout156.xml"/><Relationship Id="rId17" Type="http://schemas.openxmlformats.org/officeDocument/2006/relationships/slideLayout" Target="../slideLayouts/slideLayout161.xml"/><Relationship Id="rId25" Type="http://schemas.openxmlformats.org/officeDocument/2006/relationships/theme" Target="../theme/theme7.xml"/><Relationship Id="rId2" Type="http://schemas.openxmlformats.org/officeDocument/2006/relationships/slideLayout" Target="../slideLayouts/slideLayout146.xml"/><Relationship Id="rId16" Type="http://schemas.openxmlformats.org/officeDocument/2006/relationships/slideLayout" Target="../slideLayouts/slideLayout160.xml"/><Relationship Id="rId20" Type="http://schemas.openxmlformats.org/officeDocument/2006/relationships/slideLayout" Target="../slideLayouts/slideLayout164.xml"/><Relationship Id="rId1" Type="http://schemas.openxmlformats.org/officeDocument/2006/relationships/slideLayout" Target="../slideLayouts/slideLayout145.xml"/><Relationship Id="rId6" Type="http://schemas.openxmlformats.org/officeDocument/2006/relationships/slideLayout" Target="../slideLayouts/slideLayout150.xml"/><Relationship Id="rId11" Type="http://schemas.openxmlformats.org/officeDocument/2006/relationships/slideLayout" Target="../slideLayouts/slideLayout155.xml"/><Relationship Id="rId24" Type="http://schemas.openxmlformats.org/officeDocument/2006/relationships/slideLayout" Target="../slideLayouts/slideLayout168.xml"/><Relationship Id="rId5" Type="http://schemas.openxmlformats.org/officeDocument/2006/relationships/slideLayout" Target="../slideLayouts/slideLayout149.xml"/><Relationship Id="rId15" Type="http://schemas.openxmlformats.org/officeDocument/2006/relationships/slideLayout" Target="../slideLayouts/slideLayout159.xml"/><Relationship Id="rId23" Type="http://schemas.openxmlformats.org/officeDocument/2006/relationships/slideLayout" Target="../slideLayouts/slideLayout167.xml"/><Relationship Id="rId10" Type="http://schemas.openxmlformats.org/officeDocument/2006/relationships/slideLayout" Target="../slideLayouts/slideLayout154.xml"/><Relationship Id="rId19" Type="http://schemas.openxmlformats.org/officeDocument/2006/relationships/slideLayout" Target="../slideLayouts/slideLayout163.xml"/><Relationship Id="rId4" Type="http://schemas.openxmlformats.org/officeDocument/2006/relationships/slideLayout" Target="../slideLayouts/slideLayout148.xml"/><Relationship Id="rId9" Type="http://schemas.openxmlformats.org/officeDocument/2006/relationships/slideLayout" Target="../slideLayouts/slideLayout153.xml"/><Relationship Id="rId14" Type="http://schemas.openxmlformats.org/officeDocument/2006/relationships/slideLayout" Target="../slideLayouts/slideLayout158.xml"/><Relationship Id="rId22" Type="http://schemas.openxmlformats.org/officeDocument/2006/relationships/slideLayout" Target="../slideLayouts/slideLayout16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20"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3" name="Picture 6" descr="droppedImage.pdf"/>
          <p:cNvPicPr>
            <a:picLocks noChangeAspect="1"/>
          </p:cNvPicPr>
          <p:nvPr/>
        </p:nvPicPr>
        <p:blipFill rotWithShape="1">
          <a:blip r:embed="rId26">
            <a:extLst>
              <a:ext uri="{28A0092B-C50C-407E-A947-70E740481C1C}">
                <a14:useLocalDpi xmlns:a14="http://schemas.microsoft.com/office/drawing/2010/main" val="0"/>
              </a:ext>
            </a:extLst>
          </a:blip>
          <a:srcRect l="66906"/>
          <a:stretch/>
        </p:blipFill>
        <p:spPr bwMode="auto">
          <a:xfrm>
            <a:off x="19314695" y="622967"/>
            <a:ext cx="4466973" cy="44545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spTree>
  </p:cSld>
  <p:clrMap bg1="lt1" tx1="dk1" bg2="lt2" tx2="dk2" accent1="accent1" accent2="accent2" accent3="accent3" accent4="accent4" accent5="accent5" accent6="accent6" hlink="hlink" folHlink="folHlink"/>
  <p:sldLayoutIdLst>
    <p:sldLayoutId id="2147483758" r:id="rId1"/>
    <p:sldLayoutId id="2147484344" r:id="rId2"/>
    <p:sldLayoutId id="2147483720" r:id="rId3"/>
    <p:sldLayoutId id="2147483733" r:id="rId4"/>
    <p:sldLayoutId id="2147483723" r:id="rId5"/>
    <p:sldLayoutId id="2147483716" r:id="rId6"/>
    <p:sldLayoutId id="2147483721" r:id="rId7"/>
    <p:sldLayoutId id="2147483722" r:id="rId8"/>
    <p:sldLayoutId id="2147483729" r:id="rId9"/>
    <p:sldLayoutId id="2147483732" r:id="rId10"/>
    <p:sldLayoutId id="2147483730" r:id="rId11"/>
    <p:sldLayoutId id="2147483731" r:id="rId12"/>
    <p:sldLayoutId id="2147483734" r:id="rId13"/>
    <p:sldLayoutId id="2147483728" r:id="rId14"/>
    <p:sldLayoutId id="2147483739" r:id="rId15"/>
    <p:sldLayoutId id="2147483740" r:id="rId16"/>
    <p:sldLayoutId id="2147483735" r:id="rId17"/>
    <p:sldLayoutId id="2147483736" r:id="rId18"/>
    <p:sldLayoutId id="2147483737" r:id="rId19"/>
    <p:sldLayoutId id="2147484339" r:id="rId20"/>
    <p:sldLayoutId id="2147484340" r:id="rId21"/>
    <p:sldLayoutId id="2147484341" r:id="rId22"/>
    <p:sldLayoutId id="2147484342" r:id="rId23"/>
    <p:sldLayoutId id="2147484343" r:id="rId24"/>
  </p:sldLayoutIdLst>
  <p:txStyles>
    <p:titleStyle>
      <a:lvl1pPr algn="l" defTabSz="457200" rtl="0" eaLnBrk="1" fontAlgn="base" hangingPunct="1">
        <a:spcBef>
          <a:spcPct val="0"/>
        </a:spcBef>
        <a:spcAft>
          <a:spcPct val="0"/>
        </a:spcAft>
        <a:defRPr sz="9200" b="1" kern="1200">
          <a:solidFill>
            <a:srgbClr val="4D4D4D"/>
          </a:solidFill>
          <a:latin typeface="Aleo" panose="020F0502020204030203" pitchFamily="34" charset="0"/>
          <a:ea typeface="+mj-ea"/>
          <a:cs typeface="+mj-cs"/>
          <a:sym typeface="Helvetica" panose="020B0604020202020204" pitchFamily="34" charset="0"/>
        </a:defRPr>
      </a:lvl1pPr>
      <a:lvl2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1pPr>
      <a:lvl2pPr marL="2286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2pPr>
      <a:lvl3pPr marL="4572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3pPr>
      <a:lvl4pPr marL="6858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4pPr>
      <a:lvl5pPr marL="9144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35"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3" name="Picture 6" descr="droppedImage.pdf"/>
          <p:cNvPicPr>
            <a:picLocks noChangeAspect="1"/>
          </p:cNvPicPr>
          <p:nvPr/>
        </p:nvPicPr>
        <p:blipFill rotWithShape="1">
          <a:blip r:embed="rId26">
            <a:extLst>
              <a:ext uri="{28A0092B-C50C-407E-A947-70E740481C1C}">
                <a14:useLocalDpi xmlns:a14="http://schemas.microsoft.com/office/drawing/2010/main" val="0"/>
              </a:ext>
            </a:extLst>
          </a:blip>
          <a:srcRect l="66906"/>
          <a:stretch/>
        </p:blipFill>
        <p:spPr bwMode="auto">
          <a:xfrm>
            <a:off x="19314695" y="622967"/>
            <a:ext cx="4466973" cy="44545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3870569063"/>
      </p:ext>
    </p:extLst>
  </p:cSld>
  <p:clrMap bg1="lt1" tx1="dk1" bg2="lt2" tx2="dk2" accent1="accent1" accent2="accent2" accent3="accent3" accent4="accent4" accent5="accent5" accent6="accent6" hlink="hlink" folHlink="folHlink"/>
  <p:sldLayoutIdLst>
    <p:sldLayoutId id="2147483759" r:id="rId1"/>
    <p:sldLayoutId id="2147484224" r:id="rId2"/>
    <p:sldLayoutId id="2147484225" r:id="rId3"/>
    <p:sldLayoutId id="2147484226" r:id="rId4"/>
    <p:sldLayoutId id="2147484227" r:id="rId5"/>
    <p:sldLayoutId id="2147484228" r:id="rId6"/>
    <p:sldLayoutId id="2147484229" r:id="rId7"/>
    <p:sldLayoutId id="2147484230" r:id="rId8"/>
    <p:sldLayoutId id="2147484231" r:id="rId9"/>
    <p:sldLayoutId id="2147484232" r:id="rId10"/>
    <p:sldLayoutId id="2147484233" r:id="rId11"/>
    <p:sldLayoutId id="2147484234" r:id="rId12"/>
    <p:sldLayoutId id="2147484235" r:id="rId13"/>
    <p:sldLayoutId id="2147484236" r:id="rId14"/>
    <p:sldLayoutId id="2147484237" r:id="rId15"/>
    <p:sldLayoutId id="2147484238" r:id="rId16"/>
    <p:sldLayoutId id="2147484239" r:id="rId17"/>
    <p:sldLayoutId id="2147484240" r:id="rId18"/>
    <p:sldLayoutId id="2147484241" r:id="rId19"/>
    <p:sldLayoutId id="2147484242" r:id="rId20"/>
    <p:sldLayoutId id="2147484243" r:id="rId21"/>
    <p:sldLayoutId id="2147484244" r:id="rId22"/>
    <p:sldLayoutId id="2147484245" r:id="rId23"/>
    <p:sldLayoutId id="2147484246" r:id="rId24"/>
  </p:sldLayoutIdLst>
  <p:txStyles>
    <p:titleStyle>
      <a:lvl1pPr algn="l" defTabSz="457200" rtl="0" eaLnBrk="1" fontAlgn="base" hangingPunct="1">
        <a:spcBef>
          <a:spcPct val="0"/>
        </a:spcBef>
        <a:spcAft>
          <a:spcPct val="0"/>
        </a:spcAft>
        <a:defRPr sz="9200" b="1" kern="1200">
          <a:solidFill>
            <a:srgbClr val="4D4D4D"/>
          </a:solidFill>
          <a:latin typeface="Aleo" panose="020F0502020204030203" pitchFamily="34" charset="0"/>
          <a:ea typeface="+mj-ea"/>
          <a:cs typeface="+mj-cs"/>
          <a:sym typeface="Helvetica" panose="020B0604020202020204" pitchFamily="34" charset="0"/>
        </a:defRPr>
      </a:lvl1pPr>
      <a:lvl2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1pPr>
      <a:lvl2pPr marL="2286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2pPr>
      <a:lvl3pPr marL="4572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3pPr>
      <a:lvl4pPr marL="6858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4pPr>
      <a:lvl5pPr marL="9144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35"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3" name="Picture 6" descr="droppedImage.pdf"/>
          <p:cNvPicPr>
            <a:picLocks noChangeAspect="1"/>
          </p:cNvPicPr>
          <p:nvPr/>
        </p:nvPicPr>
        <p:blipFill rotWithShape="1">
          <a:blip r:embed="rId26">
            <a:extLst>
              <a:ext uri="{28A0092B-C50C-407E-A947-70E740481C1C}">
                <a14:useLocalDpi xmlns:a14="http://schemas.microsoft.com/office/drawing/2010/main" val="0"/>
              </a:ext>
            </a:extLst>
          </a:blip>
          <a:srcRect l="66906"/>
          <a:stretch/>
        </p:blipFill>
        <p:spPr bwMode="auto">
          <a:xfrm>
            <a:off x="19314695" y="622967"/>
            <a:ext cx="4466973" cy="44545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2170851077"/>
      </p:ext>
    </p:extLst>
  </p:cSld>
  <p:clrMap bg1="lt1" tx1="dk1" bg2="lt2" tx2="dk2" accent1="accent1" accent2="accent2" accent3="accent3" accent4="accent4" accent5="accent5" accent6="accent6" hlink="hlink" folHlink="folHlink"/>
  <p:sldLayoutIdLst>
    <p:sldLayoutId id="2147483777" r:id="rId1"/>
    <p:sldLayoutId id="2147484247" r:id="rId2"/>
    <p:sldLayoutId id="2147484248" r:id="rId3"/>
    <p:sldLayoutId id="2147484249" r:id="rId4"/>
    <p:sldLayoutId id="2147484250" r:id="rId5"/>
    <p:sldLayoutId id="2147484251" r:id="rId6"/>
    <p:sldLayoutId id="2147484252" r:id="rId7"/>
    <p:sldLayoutId id="2147484253" r:id="rId8"/>
    <p:sldLayoutId id="2147484254" r:id="rId9"/>
    <p:sldLayoutId id="2147484255" r:id="rId10"/>
    <p:sldLayoutId id="2147484256" r:id="rId11"/>
    <p:sldLayoutId id="2147484257" r:id="rId12"/>
    <p:sldLayoutId id="2147484258" r:id="rId13"/>
    <p:sldLayoutId id="2147484259" r:id="rId14"/>
    <p:sldLayoutId id="2147484260" r:id="rId15"/>
    <p:sldLayoutId id="2147484261" r:id="rId16"/>
    <p:sldLayoutId id="2147484262" r:id="rId17"/>
    <p:sldLayoutId id="2147484263" r:id="rId18"/>
    <p:sldLayoutId id="2147484264" r:id="rId19"/>
    <p:sldLayoutId id="2147484265" r:id="rId20"/>
    <p:sldLayoutId id="2147484266" r:id="rId21"/>
    <p:sldLayoutId id="2147484267" r:id="rId22"/>
    <p:sldLayoutId id="2147484268" r:id="rId23"/>
    <p:sldLayoutId id="2147484269" r:id="rId24"/>
  </p:sldLayoutIdLst>
  <p:txStyles>
    <p:titleStyle>
      <a:lvl1pPr algn="l" defTabSz="457200" rtl="0" eaLnBrk="1" fontAlgn="base" hangingPunct="1">
        <a:spcBef>
          <a:spcPct val="0"/>
        </a:spcBef>
        <a:spcAft>
          <a:spcPct val="0"/>
        </a:spcAft>
        <a:defRPr sz="9200" b="1" kern="1200">
          <a:solidFill>
            <a:srgbClr val="4D4D4D"/>
          </a:solidFill>
          <a:latin typeface="Aleo" panose="020F0502020204030203" pitchFamily="34" charset="0"/>
          <a:ea typeface="+mj-ea"/>
          <a:cs typeface="+mj-cs"/>
          <a:sym typeface="Helvetica" panose="020B0604020202020204" pitchFamily="34" charset="0"/>
        </a:defRPr>
      </a:lvl1pPr>
      <a:lvl2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1pPr>
      <a:lvl2pPr marL="2286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2pPr>
      <a:lvl3pPr marL="4572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3pPr>
      <a:lvl4pPr marL="6858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4pPr>
      <a:lvl5pPr marL="9144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35"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3" name="Picture 6" descr="droppedImage.pdf"/>
          <p:cNvPicPr>
            <a:picLocks noChangeAspect="1"/>
          </p:cNvPicPr>
          <p:nvPr/>
        </p:nvPicPr>
        <p:blipFill rotWithShape="1">
          <a:blip r:embed="rId26">
            <a:extLst>
              <a:ext uri="{28A0092B-C50C-407E-A947-70E740481C1C}">
                <a14:useLocalDpi xmlns:a14="http://schemas.microsoft.com/office/drawing/2010/main" val="0"/>
              </a:ext>
            </a:extLst>
          </a:blip>
          <a:srcRect l="66906"/>
          <a:stretch/>
        </p:blipFill>
        <p:spPr bwMode="auto">
          <a:xfrm>
            <a:off x="19314695" y="622967"/>
            <a:ext cx="4466973" cy="44545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477197090"/>
      </p:ext>
    </p:extLst>
  </p:cSld>
  <p:clrMap bg1="lt1" tx1="dk1" bg2="lt2" tx2="dk2" accent1="accent1" accent2="accent2" accent3="accent3" accent4="accent4" accent5="accent5" accent6="accent6" hlink="hlink" folHlink="folHlink"/>
  <p:sldLayoutIdLst>
    <p:sldLayoutId id="2147483795" r:id="rId1"/>
    <p:sldLayoutId id="2147484270" r:id="rId2"/>
    <p:sldLayoutId id="2147484271" r:id="rId3"/>
    <p:sldLayoutId id="2147484272" r:id="rId4"/>
    <p:sldLayoutId id="2147484273" r:id="rId5"/>
    <p:sldLayoutId id="2147484274" r:id="rId6"/>
    <p:sldLayoutId id="2147484275" r:id="rId7"/>
    <p:sldLayoutId id="2147484276" r:id="rId8"/>
    <p:sldLayoutId id="2147484277" r:id="rId9"/>
    <p:sldLayoutId id="2147484278" r:id="rId10"/>
    <p:sldLayoutId id="2147484279" r:id="rId11"/>
    <p:sldLayoutId id="2147484280" r:id="rId12"/>
    <p:sldLayoutId id="2147484281" r:id="rId13"/>
    <p:sldLayoutId id="2147484282" r:id="rId14"/>
    <p:sldLayoutId id="2147484283" r:id="rId15"/>
    <p:sldLayoutId id="2147484284" r:id="rId16"/>
    <p:sldLayoutId id="2147484285" r:id="rId17"/>
    <p:sldLayoutId id="2147484286" r:id="rId18"/>
    <p:sldLayoutId id="2147484287" r:id="rId19"/>
    <p:sldLayoutId id="2147484288" r:id="rId20"/>
    <p:sldLayoutId id="2147484289" r:id="rId21"/>
    <p:sldLayoutId id="2147484290" r:id="rId22"/>
    <p:sldLayoutId id="2147484291" r:id="rId23"/>
    <p:sldLayoutId id="2147484292" r:id="rId24"/>
  </p:sldLayoutIdLst>
  <p:txStyles>
    <p:titleStyle>
      <a:lvl1pPr algn="l" defTabSz="457200" rtl="0" eaLnBrk="1" fontAlgn="base" hangingPunct="1">
        <a:spcBef>
          <a:spcPct val="0"/>
        </a:spcBef>
        <a:spcAft>
          <a:spcPct val="0"/>
        </a:spcAft>
        <a:defRPr sz="9200" b="1" kern="1200">
          <a:solidFill>
            <a:srgbClr val="4D4D4D"/>
          </a:solidFill>
          <a:latin typeface="Aleo" panose="020F0502020204030203" pitchFamily="34" charset="0"/>
          <a:ea typeface="+mj-ea"/>
          <a:cs typeface="+mj-cs"/>
          <a:sym typeface="Helvetica" panose="020B0604020202020204" pitchFamily="34" charset="0"/>
        </a:defRPr>
      </a:lvl1pPr>
      <a:lvl2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1pPr>
      <a:lvl2pPr marL="2286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2pPr>
      <a:lvl3pPr marL="4572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3pPr>
      <a:lvl4pPr marL="6858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4pPr>
      <a:lvl5pPr marL="9144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35"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grpSp>
        <p:nvGrpSpPr>
          <p:cNvPr id="27" name="Group 26"/>
          <p:cNvGrpSpPr/>
          <p:nvPr/>
        </p:nvGrpSpPr>
        <p:grpSpPr>
          <a:xfrm>
            <a:off x="19472229" y="622967"/>
            <a:ext cx="4309439" cy="4493687"/>
            <a:chOff x="16385709" y="4663773"/>
            <a:chExt cx="2261567" cy="2358259"/>
          </a:xfrm>
        </p:grpSpPr>
        <p:sp>
          <p:nvSpPr>
            <p:cNvPr id="24" name="Shape 645"/>
            <p:cNvSpPr/>
            <p:nvPr/>
          </p:nvSpPr>
          <p:spPr>
            <a:xfrm>
              <a:off x="16951612" y="5229676"/>
              <a:ext cx="1140164" cy="1138433"/>
            </a:xfrm>
            <a:custGeom>
              <a:avLst/>
              <a:gdLst/>
              <a:ahLst/>
              <a:cxnLst>
                <a:cxn ang="0">
                  <a:pos x="wd2" y="hd2"/>
                </a:cxn>
                <a:cxn ang="5400000">
                  <a:pos x="wd2" y="hd2"/>
                </a:cxn>
                <a:cxn ang="10800000">
                  <a:pos x="wd2" y="hd2"/>
                </a:cxn>
                <a:cxn ang="16200000">
                  <a:pos x="wd2" y="hd2"/>
                </a:cxn>
              </a:cxnLst>
              <a:rect l="0" t="0" r="r" b="b"/>
              <a:pathLst>
                <a:path w="21600" h="21600" extrusionOk="0">
                  <a:moveTo>
                    <a:pt x="17081" y="12388"/>
                  </a:moveTo>
                  <a:cubicBezTo>
                    <a:pt x="18952" y="10168"/>
                    <a:pt x="20496" y="7589"/>
                    <a:pt x="21600" y="3836"/>
                  </a:cubicBezTo>
                  <a:cubicBezTo>
                    <a:pt x="21507" y="3838"/>
                    <a:pt x="18081" y="3649"/>
                    <a:pt x="17473" y="0"/>
                  </a:cubicBezTo>
                  <a:cubicBezTo>
                    <a:pt x="13661" y="1191"/>
                    <a:pt x="11174" y="2798"/>
                    <a:pt x="8972" y="4765"/>
                  </a:cubicBezTo>
                  <a:cubicBezTo>
                    <a:pt x="3237" y="5372"/>
                    <a:pt x="0" y="10883"/>
                    <a:pt x="0" y="10883"/>
                  </a:cubicBezTo>
                  <a:cubicBezTo>
                    <a:pt x="2103" y="9384"/>
                    <a:pt x="4022" y="10301"/>
                    <a:pt x="4467" y="10548"/>
                  </a:cubicBezTo>
                  <a:cubicBezTo>
                    <a:pt x="3888" y="10891"/>
                    <a:pt x="4263" y="12289"/>
                    <a:pt x="5511" y="13779"/>
                  </a:cubicBezTo>
                  <a:cubicBezTo>
                    <a:pt x="5279" y="14088"/>
                    <a:pt x="4361" y="15674"/>
                    <a:pt x="4151" y="18705"/>
                  </a:cubicBezTo>
                  <a:cubicBezTo>
                    <a:pt x="4151" y="18705"/>
                    <a:pt x="11044" y="11319"/>
                    <a:pt x="11244" y="10857"/>
                  </a:cubicBezTo>
                  <a:cubicBezTo>
                    <a:pt x="11437" y="10409"/>
                    <a:pt x="11016" y="10271"/>
                    <a:pt x="11016" y="10271"/>
                  </a:cubicBezTo>
                  <a:cubicBezTo>
                    <a:pt x="11525" y="9817"/>
                    <a:pt x="12573" y="10874"/>
                    <a:pt x="11859" y="11849"/>
                  </a:cubicBezTo>
                  <a:cubicBezTo>
                    <a:pt x="11246" y="12684"/>
                    <a:pt x="8717" y="15387"/>
                    <a:pt x="8149" y="16059"/>
                  </a:cubicBezTo>
                  <a:cubicBezTo>
                    <a:pt x="9510" y="16898"/>
                    <a:pt x="10748" y="17434"/>
                    <a:pt x="11284" y="17137"/>
                  </a:cubicBezTo>
                  <a:cubicBezTo>
                    <a:pt x="11539" y="17592"/>
                    <a:pt x="12439" y="19505"/>
                    <a:pt x="10950" y="21600"/>
                  </a:cubicBezTo>
                  <a:cubicBezTo>
                    <a:pt x="10950" y="21600"/>
                    <a:pt x="16598" y="18276"/>
                    <a:pt x="17081" y="12388"/>
                  </a:cubicBezTo>
                  <a:close/>
                </a:path>
              </a:pathLst>
            </a:custGeom>
            <a:solidFill>
              <a:srgbClr val="FFFFFF"/>
            </a:solidFill>
            <a:ln w="12700" cap="flat">
              <a:noFill/>
              <a:miter lim="400000"/>
            </a:ln>
            <a:effectLst/>
          </p:spPr>
          <p:txBody>
            <a:bodyPr wrap="square" lIns="0" tIns="0" rIns="0" bIns="0" numCol="1" anchor="ctr">
              <a:noAutofit/>
            </a:bodyPr>
            <a:lstStyle/>
            <a:p>
              <a:pPr lvl="0">
                <a:defRPr sz="3000">
                  <a:solidFill>
                    <a:srgbClr val="FFFFFF"/>
                  </a:solidFill>
                  <a:effectLst>
                    <a:outerShdw blurRad="38100" dist="12700" dir="5400000" rotWithShape="0">
                      <a:srgbClr val="000000">
                        <a:alpha val="50000"/>
                      </a:srgbClr>
                    </a:outerShdw>
                  </a:effectLst>
                </a:defRPr>
              </a:pPr>
              <a:endParaRPr dirty="0">
                <a:latin typeface="Lato" panose="020F0502020204030203" pitchFamily="34" charset="0"/>
                <a:cs typeface="Arial" panose="020B0604020202020204" pitchFamily="34" charset="0"/>
              </a:endParaRPr>
            </a:p>
          </p:txBody>
        </p:sp>
        <p:sp>
          <p:nvSpPr>
            <p:cNvPr id="25" name="Shape 646"/>
            <p:cNvSpPr/>
            <p:nvPr/>
          </p:nvSpPr>
          <p:spPr>
            <a:xfrm>
              <a:off x="17950266" y="5163100"/>
              <a:ext cx="203047" cy="194254"/>
            </a:xfrm>
            <a:custGeom>
              <a:avLst/>
              <a:gdLst/>
              <a:ahLst/>
              <a:cxnLst>
                <a:cxn ang="0">
                  <a:pos x="wd2" y="hd2"/>
                </a:cxn>
                <a:cxn ang="5400000">
                  <a:pos x="wd2" y="hd2"/>
                </a:cxn>
                <a:cxn ang="10800000">
                  <a:pos x="wd2" y="hd2"/>
                </a:cxn>
                <a:cxn ang="16200000">
                  <a:pos x="wd2" y="hd2"/>
                </a:cxn>
              </a:cxnLst>
              <a:rect l="0" t="0" r="r" b="b"/>
              <a:pathLst>
                <a:path w="21600" h="21600" extrusionOk="0">
                  <a:moveTo>
                    <a:pt x="0" y="4835"/>
                  </a:moveTo>
                  <a:cubicBezTo>
                    <a:pt x="0" y="4835"/>
                    <a:pt x="3086" y="19340"/>
                    <a:pt x="17554" y="21600"/>
                  </a:cubicBezTo>
                  <a:cubicBezTo>
                    <a:pt x="19587" y="13860"/>
                    <a:pt x="20364" y="9006"/>
                    <a:pt x="21600" y="0"/>
                  </a:cubicBezTo>
                  <a:cubicBezTo>
                    <a:pt x="12884" y="1432"/>
                    <a:pt x="7473" y="2548"/>
                    <a:pt x="0" y="4835"/>
                  </a:cubicBezTo>
                  <a:cubicBezTo>
                    <a:pt x="0" y="4835"/>
                    <a:pt x="0" y="4835"/>
                    <a:pt x="0" y="4835"/>
                  </a:cubicBezTo>
                  <a:close/>
                </a:path>
              </a:pathLst>
            </a:custGeom>
            <a:solidFill>
              <a:srgbClr val="FFFFFF"/>
            </a:solidFill>
            <a:ln w="12700" cap="flat">
              <a:noFill/>
              <a:miter lim="400000"/>
            </a:ln>
            <a:effectLst/>
          </p:spPr>
          <p:txBody>
            <a:bodyPr wrap="square" lIns="0" tIns="0" rIns="0" bIns="0" numCol="1" anchor="ctr">
              <a:noAutofit/>
            </a:bodyPr>
            <a:lstStyle/>
            <a:p>
              <a:pPr lvl="0">
                <a:defRPr sz="3000">
                  <a:solidFill>
                    <a:srgbClr val="FFFFFF"/>
                  </a:solidFill>
                  <a:effectLst>
                    <a:outerShdw blurRad="38100" dist="12700" dir="5400000" rotWithShape="0">
                      <a:srgbClr val="000000">
                        <a:alpha val="50000"/>
                      </a:srgbClr>
                    </a:outerShdw>
                  </a:effectLst>
                </a:defRPr>
              </a:pPr>
              <a:endParaRPr dirty="0">
                <a:latin typeface="Lato" panose="020F0502020204030203" pitchFamily="34" charset="0"/>
                <a:cs typeface="Arial" panose="020B0604020202020204" pitchFamily="34" charset="0"/>
              </a:endParaRPr>
            </a:p>
          </p:txBody>
        </p:sp>
        <p:sp>
          <p:nvSpPr>
            <p:cNvPr id="26" name="Shape 647"/>
            <p:cNvSpPr/>
            <p:nvPr/>
          </p:nvSpPr>
          <p:spPr>
            <a:xfrm>
              <a:off x="16385709" y="4663773"/>
              <a:ext cx="2261567" cy="2358259"/>
            </a:xfrm>
            <a:custGeom>
              <a:avLst/>
              <a:gdLst/>
              <a:ahLst/>
              <a:cxnLst>
                <a:cxn ang="0">
                  <a:pos x="wd2" y="hd2"/>
                </a:cxn>
                <a:cxn ang="5400000">
                  <a:pos x="wd2" y="hd2"/>
                </a:cxn>
                <a:cxn ang="10800000">
                  <a:pos x="wd2" y="hd2"/>
                </a:cxn>
                <a:cxn ang="16200000">
                  <a:pos x="wd2" y="hd2"/>
                </a:cxn>
              </a:cxnLst>
              <a:rect l="0" t="0" r="r" b="b"/>
              <a:pathLst>
                <a:path w="21600" h="21600" extrusionOk="0">
                  <a:moveTo>
                    <a:pt x="13127" y="21182"/>
                  </a:moveTo>
                  <a:lnTo>
                    <a:pt x="12684" y="18440"/>
                  </a:lnTo>
                  <a:cubicBezTo>
                    <a:pt x="14748" y="18024"/>
                    <a:pt x="16559" y="16811"/>
                    <a:pt x="17683" y="15091"/>
                  </a:cubicBezTo>
                  <a:lnTo>
                    <a:pt x="20233" y="16403"/>
                  </a:lnTo>
                  <a:cubicBezTo>
                    <a:pt x="18670" y="18895"/>
                    <a:pt x="16091" y="20629"/>
                    <a:pt x="13127" y="21182"/>
                  </a:cubicBezTo>
                  <a:close/>
                  <a:moveTo>
                    <a:pt x="11072" y="21371"/>
                  </a:moveTo>
                  <a:cubicBezTo>
                    <a:pt x="9676" y="21371"/>
                    <a:pt x="8320" y="21116"/>
                    <a:pt x="7037" y="20613"/>
                  </a:cubicBezTo>
                  <a:lnTo>
                    <a:pt x="8269" y="18096"/>
                  </a:lnTo>
                  <a:cubicBezTo>
                    <a:pt x="9165" y="18429"/>
                    <a:pt x="10107" y="18598"/>
                    <a:pt x="11073" y="18599"/>
                  </a:cubicBezTo>
                  <a:cubicBezTo>
                    <a:pt x="11318" y="18599"/>
                    <a:pt x="11563" y="18588"/>
                    <a:pt x="11804" y="18566"/>
                  </a:cubicBezTo>
                  <a:lnTo>
                    <a:pt x="12248" y="21309"/>
                  </a:lnTo>
                  <a:cubicBezTo>
                    <a:pt x="11857" y="21350"/>
                    <a:pt x="11462" y="21371"/>
                    <a:pt x="11072" y="21371"/>
                  </a:cubicBezTo>
                  <a:close/>
                  <a:moveTo>
                    <a:pt x="21600" y="10391"/>
                  </a:moveTo>
                  <a:lnTo>
                    <a:pt x="18473" y="10391"/>
                  </a:lnTo>
                  <a:cubicBezTo>
                    <a:pt x="18453" y="14439"/>
                    <a:pt x="15026" y="17716"/>
                    <a:pt x="10800" y="17716"/>
                  </a:cubicBezTo>
                  <a:cubicBezTo>
                    <a:pt x="6563" y="17716"/>
                    <a:pt x="3128" y="14421"/>
                    <a:pt x="3128" y="10357"/>
                  </a:cubicBezTo>
                  <a:cubicBezTo>
                    <a:pt x="3128" y="6295"/>
                    <a:pt x="6563" y="3001"/>
                    <a:pt x="10800" y="3001"/>
                  </a:cubicBezTo>
                  <a:cubicBezTo>
                    <a:pt x="10804" y="3001"/>
                    <a:pt x="10809" y="3001"/>
                    <a:pt x="10811" y="3001"/>
                  </a:cubicBezTo>
                  <a:lnTo>
                    <a:pt x="10811" y="0"/>
                  </a:lnTo>
                  <a:cubicBezTo>
                    <a:pt x="10809" y="0"/>
                    <a:pt x="10804" y="0"/>
                    <a:pt x="10800" y="0"/>
                  </a:cubicBezTo>
                  <a:cubicBezTo>
                    <a:pt x="4836" y="0"/>
                    <a:pt x="0" y="4638"/>
                    <a:pt x="0" y="10357"/>
                  </a:cubicBezTo>
                  <a:cubicBezTo>
                    <a:pt x="0" y="14810"/>
                    <a:pt x="2929" y="18605"/>
                    <a:pt x="7039" y="20070"/>
                  </a:cubicBezTo>
                  <a:lnTo>
                    <a:pt x="6715" y="20731"/>
                  </a:lnTo>
                  <a:lnTo>
                    <a:pt x="6830" y="20778"/>
                  </a:lnTo>
                  <a:cubicBezTo>
                    <a:pt x="8175" y="21323"/>
                    <a:pt x="9603" y="21600"/>
                    <a:pt x="11072" y="21600"/>
                  </a:cubicBezTo>
                  <a:cubicBezTo>
                    <a:pt x="11513" y="21600"/>
                    <a:pt x="11960" y="21574"/>
                    <a:pt x="12399" y="21522"/>
                  </a:cubicBezTo>
                  <a:lnTo>
                    <a:pt x="12522" y="21508"/>
                  </a:lnTo>
                  <a:lnTo>
                    <a:pt x="12376" y="20606"/>
                  </a:lnTo>
                  <a:cubicBezTo>
                    <a:pt x="12512" y="20587"/>
                    <a:pt x="12647" y="20564"/>
                    <a:pt x="12782" y="20540"/>
                  </a:cubicBezTo>
                  <a:lnTo>
                    <a:pt x="12414" y="18258"/>
                  </a:lnTo>
                  <a:lnTo>
                    <a:pt x="12929" y="21450"/>
                  </a:lnTo>
                  <a:lnTo>
                    <a:pt x="13050" y="21429"/>
                  </a:lnTo>
                  <a:cubicBezTo>
                    <a:pt x="16173" y="20882"/>
                    <a:pt x="18890" y="19055"/>
                    <a:pt x="20503" y="16416"/>
                  </a:cubicBezTo>
                  <a:lnTo>
                    <a:pt x="20565" y="16314"/>
                  </a:lnTo>
                  <a:lnTo>
                    <a:pt x="19881" y="15962"/>
                  </a:lnTo>
                  <a:cubicBezTo>
                    <a:pt x="20962" y="14355"/>
                    <a:pt x="21594" y="12444"/>
                    <a:pt x="21600" y="10391"/>
                  </a:cubicBezTo>
                  <a:close/>
                </a:path>
              </a:pathLst>
            </a:custGeom>
            <a:solidFill>
              <a:srgbClr val="FFFFFF"/>
            </a:solidFill>
            <a:ln w="12700" cap="flat">
              <a:noFill/>
              <a:miter lim="400000"/>
            </a:ln>
            <a:effectLst/>
          </p:spPr>
          <p:txBody>
            <a:bodyPr wrap="square" lIns="0" tIns="0" rIns="0" bIns="0" numCol="1" anchor="ctr">
              <a:noAutofit/>
            </a:bodyPr>
            <a:lstStyle/>
            <a:p>
              <a:pPr lvl="0">
                <a:defRPr sz="3000">
                  <a:solidFill>
                    <a:srgbClr val="FFFFFF"/>
                  </a:solidFill>
                  <a:effectLst>
                    <a:outerShdw blurRad="38100" dist="12700" dir="5400000" rotWithShape="0">
                      <a:srgbClr val="000000">
                        <a:alpha val="50000"/>
                      </a:srgbClr>
                    </a:outerShdw>
                  </a:effectLst>
                </a:defRPr>
              </a:pPr>
              <a:endParaRPr dirty="0">
                <a:latin typeface="Lato" panose="020F0502020204030203" pitchFamily="34" charset="0"/>
                <a:cs typeface="Arial" panose="020B0604020202020204" pitchFamily="34" charset="0"/>
              </a:endParaRPr>
            </a:p>
          </p:txBody>
        </p:sp>
      </p:grpSp>
    </p:spTree>
    <p:extLst>
      <p:ext uri="{BB962C8B-B14F-4D97-AF65-F5344CB8AC3E}">
        <p14:creationId xmlns:p14="http://schemas.microsoft.com/office/powerpoint/2010/main" val="2003292358"/>
      </p:ext>
    </p:extLst>
  </p:cSld>
  <p:clrMap bg1="lt1" tx1="dk1" bg2="lt2" tx2="dk2" accent1="accent1" accent2="accent2" accent3="accent3" accent4="accent4" accent5="accent5" accent6="accent6" hlink="hlink" folHlink="folHlink"/>
  <p:sldLayoutIdLst>
    <p:sldLayoutId id="2147483813" r:id="rId1"/>
    <p:sldLayoutId id="2147484201" r:id="rId2"/>
    <p:sldLayoutId id="2147484202" r:id="rId3"/>
    <p:sldLayoutId id="2147484203" r:id="rId4"/>
    <p:sldLayoutId id="2147484204" r:id="rId5"/>
    <p:sldLayoutId id="2147484205" r:id="rId6"/>
    <p:sldLayoutId id="2147484206" r:id="rId7"/>
    <p:sldLayoutId id="2147484207" r:id="rId8"/>
    <p:sldLayoutId id="2147484208" r:id="rId9"/>
    <p:sldLayoutId id="2147484209" r:id="rId10"/>
    <p:sldLayoutId id="2147484210" r:id="rId11"/>
    <p:sldLayoutId id="2147484211" r:id="rId12"/>
    <p:sldLayoutId id="2147484212" r:id="rId13"/>
    <p:sldLayoutId id="2147484213" r:id="rId14"/>
    <p:sldLayoutId id="2147484214" r:id="rId15"/>
    <p:sldLayoutId id="2147484215" r:id="rId16"/>
    <p:sldLayoutId id="2147484216" r:id="rId17"/>
    <p:sldLayoutId id="2147484217" r:id="rId18"/>
    <p:sldLayoutId id="2147484218" r:id="rId19"/>
    <p:sldLayoutId id="2147484219" r:id="rId20"/>
    <p:sldLayoutId id="2147484220" r:id="rId21"/>
    <p:sldLayoutId id="2147484221" r:id="rId22"/>
    <p:sldLayoutId id="2147484222" r:id="rId23"/>
    <p:sldLayoutId id="2147484223" r:id="rId24"/>
  </p:sldLayoutIdLst>
  <p:txStyles>
    <p:titleStyle>
      <a:lvl1pPr algn="l" defTabSz="457200" rtl="0" eaLnBrk="1" fontAlgn="base" hangingPunct="1">
        <a:spcBef>
          <a:spcPct val="0"/>
        </a:spcBef>
        <a:spcAft>
          <a:spcPct val="0"/>
        </a:spcAft>
        <a:defRPr sz="9200" b="1" kern="1200">
          <a:solidFill>
            <a:srgbClr val="4D4D4D"/>
          </a:solidFill>
          <a:latin typeface="Aleo" panose="020F0502020204030203" pitchFamily="34" charset="0"/>
          <a:ea typeface="+mj-ea"/>
          <a:cs typeface="+mj-cs"/>
          <a:sym typeface="Helvetica" panose="020B0604020202020204" pitchFamily="34" charset="0"/>
        </a:defRPr>
      </a:lvl1pPr>
      <a:lvl2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1pPr>
      <a:lvl2pPr marL="2286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2pPr>
      <a:lvl3pPr marL="4572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3pPr>
      <a:lvl4pPr marL="6858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4pPr>
      <a:lvl5pPr marL="9144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35"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3" name="Picture 6" descr="droppedImage.pdf"/>
          <p:cNvPicPr>
            <a:picLocks noChangeAspect="1"/>
          </p:cNvPicPr>
          <p:nvPr/>
        </p:nvPicPr>
        <p:blipFill rotWithShape="1">
          <a:blip r:embed="rId26">
            <a:extLst>
              <a:ext uri="{28A0092B-C50C-407E-A947-70E740481C1C}">
                <a14:useLocalDpi xmlns:a14="http://schemas.microsoft.com/office/drawing/2010/main" val="0"/>
              </a:ext>
            </a:extLst>
          </a:blip>
          <a:srcRect l="66906"/>
          <a:stretch/>
        </p:blipFill>
        <p:spPr bwMode="auto">
          <a:xfrm>
            <a:off x="19314695" y="622967"/>
            <a:ext cx="4466973" cy="44545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1883778319"/>
      </p:ext>
    </p:extLst>
  </p:cSld>
  <p:clrMap bg1="lt1" tx1="dk1" bg2="lt2" tx2="dk2" accent1="accent1" accent2="accent2" accent3="accent3" accent4="accent4" accent5="accent5" accent6="accent6" hlink="hlink" folHlink="folHlink"/>
  <p:sldLayoutIdLst>
    <p:sldLayoutId id="2147483831" r:id="rId1"/>
    <p:sldLayoutId id="2147484293" r:id="rId2"/>
    <p:sldLayoutId id="2147484294" r:id="rId3"/>
    <p:sldLayoutId id="2147484295" r:id="rId4"/>
    <p:sldLayoutId id="2147484296" r:id="rId5"/>
    <p:sldLayoutId id="2147484297" r:id="rId6"/>
    <p:sldLayoutId id="2147484298" r:id="rId7"/>
    <p:sldLayoutId id="2147484299" r:id="rId8"/>
    <p:sldLayoutId id="2147484300" r:id="rId9"/>
    <p:sldLayoutId id="2147484301" r:id="rId10"/>
    <p:sldLayoutId id="2147484302" r:id="rId11"/>
    <p:sldLayoutId id="2147484303" r:id="rId12"/>
    <p:sldLayoutId id="2147484304" r:id="rId13"/>
    <p:sldLayoutId id="2147484305" r:id="rId14"/>
    <p:sldLayoutId id="2147484306" r:id="rId15"/>
    <p:sldLayoutId id="2147484307" r:id="rId16"/>
    <p:sldLayoutId id="2147484308" r:id="rId17"/>
    <p:sldLayoutId id="2147484309" r:id="rId18"/>
    <p:sldLayoutId id="2147484310" r:id="rId19"/>
    <p:sldLayoutId id="2147484311" r:id="rId20"/>
    <p:sldLayoutId id="2147484312" r:id="rId21"/>
    <p:sldLayoutId id="2147484313" r:id="rId22"/>
    <p:sldLayoutId id="2147484314" r:id="rId23"/>
    <p:sldLayoutId id="2147484315" r:id="rId24"/>
  </p:sldLayoutIdLst>
  <p:txStyles>
    <p:titleStyle>
      <a:lvl1pPr algn="l" defTabSz="457200" rtl="0" eaLnBrk="1" fontAlgn="base" hangingPunct="1">
        <a:spcBef>
          <a:spcPct val="0"/>
        </a:spcBef>
        <a:spcAft>
          <a:spcPct val="0"/>
        </a:spcAft>
        <a:defRPr sz="9200" b="1" kern="1200">
          <a:solidFill>
            <a:srgbClr val="4D4D4D"/>
          </a:solidFill>
          <a:latin typeface="Aleo" panose="020F0502020204030203" pitchFamily="34" charset="0"/>
          <a:ea typeface="+mj-ea"/>
          <a:cs typeface="+mj-cs"/>
          <a:sym typeface="Helvetica" panose="020B0604020202020204" pitchFamily="34" charset="0"/>
        </a:defRPr>
      </a:lvl1pPr>
      <a:lvl2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1pPr>
      <a:lvl2pPr marL="2286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2pPr>
      <a:lvl3pPr marL="4572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3pPr>
      <a:lvl4pPr marL="6858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4pPr>
      <a:lvl5pPr marL="9144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35" name="AutoShape 1"/>
          <p:cNvSpPr>
            <a:spLocks/>
          </p:cNvSpPr>
          <p:nvPr/>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9000"/>
            </a:schemeClr>
          </a:solidFill>
          <a:ln>
            <a:noFill/>
          </a:ln>
          <a:effectLst/>
          <a:extLst/>
        </p:spPr>
        <p:txBody>
          <a:bodyPr wrap="square" lIns="38100" tIns="38100" rIns="38100" bIns="38100" anchor="ctr">
            <a:noAutofit/>
          </a:bodyPr>
          <a:lstStyle/>
          <a:p>
            <a:pPr lvl="0" defTabSz="457200"/>
            <a:endParaRPr lang="en-US" sz="3000" dirty="0">
              <a:solidFill>
                <a:srgbClr val="FFFFFF"/>
              </a:solidFill>
              <a:effectLst>
                <a:outerShdw blurRad="38100" dist="38100" dir="2700000" algn="tl">
                  <a:srgbClr val="000000"/>
                </a:outerShdw>
              </a:effectLst>
              <a:latin typeface="Lato" panose="020F0502020204030203" pitchFamily="34" charset="0"/>
              <a:cs typeface="Arial" panose="020B0604020202020204" pitchFamily="34" charset="0"/>
            </a:endParaRPr>
          </a:p>
        </p:txBody>
      </p:sp>
      <p:pic>
        <p:nvPicPr>
          <p:cNvPr id="3" name="Picture 6" descr="droppedImage.pdf"/>
          <p:cNvPicPr>
            <a:picLocks noChangeAspect="1"/>
          </p:cNvPicPr>
          <p:nvPr/>
        </p:nvPicPr>
        <p:blipFill rotWithShape="1">
          <a:blip r:embed="rId26">
            <a:extLst>
              <a:ext uri="{28A0092B-C50C-407E-A947-70E740481C1C}">
                <a14:useLocalDpi xmlns:a14="http://schemas.microsoft.com/office/drawing/2010/main" val="0"/>
              </a:ext>
            </a:extLst>
          </a:blip>
          <a:srcRect l="66906"/>
          <a:stretch/>
        </p:blipFill>
        <p:spPr bwMode="auto">
          <a:xfrm>
            <a:off x="19314695" y="622967"/>
            <a:ext cx="4466973" cy="4454592"/>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519782564"/>
      </p:ext>
    </p:extLst>
  </p:cSld>
  <p:clrMap bg1="lt1" tx1="dk1" bg2="lt2" tx2="dk2" accent1="accent1" accent2="accent2" accent3="accent3" accent4="accent4" accent5="accent5" accent6="accent6" hlink="hlink" folHlink="folHlink"/>
  <p:sldLayoutIdLst>
    <p:sldLayoutId id="2147483849" r:id="rId1"/>
    <p:sldLayoutId id="2147484316" r:id="rId2"/>
    <p:sldLayoutId id="2147484317" r:id="rId3"/>
    <p:sldLayoutId id="2147484318" r:id="rId4"/>
    <p:sldLayoutId id="2147484319" r:id="rId5"/>
    <p:sldLayoutId id="2147484320" r:id="rId6"/>
    <p:sldLayoutId id="2147484321" r:id="rId7"/>
    <p:sldLayoutId id="2147484322" r:id="rId8"/>
    <p:sldLayoutId id="2147484323" r:id="rId9"/>
    <p:sldLayoutId id="2147484324" r:id="rId10"/>
    <p:sldLayoutId id="2147484325" r:id="rId11"/>
    <p:sldLayoutId id="2147484326" r:id="rId12"/>
    <p:sldLayoutId id="2147484327" r:id="rId13"/>
    <p:sldLayoutId id="2147484328" r:id="rId14"/>
    <p:sldLayoutId id="2147484329" r:id="rId15"/>
    <p:sldLayoutId id="2147484330" r:id="rId16"/>
    <p:sldLayoutId id="2147484331" r:id="rId17"/>
    <p:sldLayoutId id="2147484332" r:id="rId18"/>
    <p:sldLayoutId id="2147484333" r:id="rId19"/>
    <p:sldLayoutId id="2147484334" r:id="rId20"/>
    <p:sldLayoutId id="2147484335" r:id="rId21"/>
    <p:sldLayoutId id="2147484336" r:id="rId22"/>
    <p:sldLayoutId id="2147484337" r:id="rId23"/>
    <p:sldLayoutId id="2147484338" r:id="rId24"/>
  </p:sldLayoutIdLst>
  <p:txStyles>
    <p:titleStyle>
      <a:lvl1pPr algn="l" defTabSz="457200" rtl="0" eaLnBrk="1" fontAlgn="base" hangingPunct="1">
        <a:spcBef>
          <a:spcPct val="0"/>
        </a:spcBef>
        <a:spcAft>
          <a:spcPct val="0"/>
        </a:spcAft>
        <a:defRPr sz="9200" b="1" kern="1200">
          <a:solidFill>
            <a:srgbClr val="4D4D4D"/>
          </a:solidFill>
          <a:latin typeface="Aleo" panose="020F0502020204030203" pitchFamily="34" charset="0"/>
          <a:ea typeface="+mj-ea"/>
          <a:cs typeface="+mj-cs"/>
          <a:sym typeface="Helvetica" panose="020B0604020202020204" pitchFamily="34" charset="0"/>
        </a:defRPr>
      </a:lvl1pPr>
      <a:lvl2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2pPr>
      <a:lvl3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3pPr>
      <a:lvl4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4pPr>
      <a:lvl5pPr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5pPr>
      <a:lvl6pPr marL="4572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6pPr>
      <a:lvl7pPr marL="9144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7pPr>
      <a:lvl8pPr marL="13716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8pPr>
      <a:lvl9pPr marL="1828800" algn="l" defTabSz="457200" rtl="0" eaLnBrk="1" fontAlgn="base" hangingPunct="1">
        <a:spcBef>
          <a:spcPct val="0"/>
        </a:spcBef>
        <a:spcAft>
          <a:spcPct val="0"/>
        </a:spcAft>
        <a:defRPr sz="1200">
          <a:solidFill>
            <a:srgbClr val="000000"/>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defRPr>
      </a:lvl9pPr>
    </p:titleStyle>
    <p:bodyStyle>
      <a:lvl1pPr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1pPr>
      <a:lvl2pPr marL="2286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2pPr>
      <a:lvl3pPr marL="4572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3pPr>
      <a:lvl4pPr marL="6858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4pPr>
      <a:lvl5pPr marL="914400" algn="l" defTabSz="457200" rtl="0" eaLnBrk="1" fontAlgn="base" hangingPunct="1">
        <a:spcBef>
          <a:spcPct val="0"/>
        </a:spcBef>
        <a:spcAft>
          <a:spcPct val="0"/>
        </a:spcAft>
        <a:defRPr sz="3600" b="0" kern="1200">
          <a:solidFill>
            <a:srgbClr val="4D4D4D"/>
          </a:solidFill>
          <a:latin typeface="Lato Light" panose="020F0302020204030203" pitchFamily="34" charset="0"/>
          <a:ea typeface="+mn-ea"/>
          <a:cs typeface="+mn-cs"/>
          <a:sym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ea typeface="Aleo Regular" charset="0"/>
                <a:cs typeface="Aleo Regular" charset="0"/>
                <a:sym typeface="Aleo Regular" charset="0"/>
              </a:rPr>
              <a:t>Payne Miller | John </a:t>
            </a:r>
            <a:r>
              <a:rPr lang="en-US" dirty="0" err="1">
                <a:ea typeface="Aleo Regular" charset="0"/>
                <a:cs typeface="Aleo Regular" charset="0"/>
                <a:sym typeface="Aleo Regular" charset="0"/>
              </a:rPr>
              <a:t>Hiott</a:t>
            </a:r>
            <a:endParaRPr lang="en-US" dirty="0"/>
          </a:p>
        </p:txBody>
      </p:sp>
      <p:sp>
        <p:nvSpPr>
          <p:cNvPr id="3" name="Title 2"/>
          <p:cNvSpPr>
            <a:spLocks noGrp="1"/>
          </p:cNvSpPr>
          <p:nvPr>
            <p:ph type="title"/>
          </p:nvPr>
        </p:nvSpPr>
        <p:spPr>
          <a:xfrm>
            <a:off x="8508078" y="10475390"/>
            <a:ext cx="7380547" cy="1508105"/>
          </a:xfrm>
        </p:spPr>
        <p:txBody>
          <a:bodyPr/>
          <a:lstStyle/>
          <a:p>
            <a:r>
              <a:rPr lang="en-US" dirty="0">
                <a:ea typeface="Aleo Regular" charset="0"/>
                <a:cs typeface="Aleo Regular" charset="0"/>
                <a:sym typeface="Aleo Regular" charset="0"/>
              </a:rPr>
              <a:t>Team </a:t>
            </a:r>
            <a:r>
              <a:rPr lang="en-US" dirty="0" err="1">
                <a:ea typeface="Aleo Regular" charset="0"/>
                <a:cs typeface="Aleo Regular" charset="0"/>
                <a:sym typeface="Aleo Regular" charset="0"/>
              </a:rPr>
              <a:t>FigJam</a:t>
            </a:r>
            <a:endParaRPr lang="en-US" dirty="0"/>
          </a:p>
        </p:txBody>
      </p:sp>
      <p:sp>
        <p:nvSpPr>
          <p:cNvPr id="7" name="AutoShape 4"/>
          <p:cNvSpPr>
            <a:spLocks/>
          </p:cNvSpPr>
          <p:nvPr/>
        </p:nvSpPr>
        <p:spPr bwMode="auto">
          <a:xfrm>
            <a:off x="9871075" y="4211638"/>
            <a:ext cx="4692650" cy="236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dirty="0">
              <a:latin typeface="Lato" panose="020F0502020204030203" pitchFamily="34" charset="0"/>
            </a:endParaRPr>
          </a:p>
        </p:txBody>
      </p:sp>
      <p:pic>
        <p:nvPicPr>
          <p:cNvPr id="9" name="Picture 8">
            <a:extLst>
              <a:ext uri="{FF2B5EF4-FFF2-40B4-BE49-F238E27FC236}">
                <a16:creationId xmlns:a16="http://schemas.microsoft.com/office/drawing/2014/main" id="{CE0300D0-8F69-D342-B887-791E6A1126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25401" y="3154455"/>
            <a:ext cx="4473833" cy="4241426"/>
          </a:xfrm>
          <a:prstGeom prst="rect">
            <a:avLst/>
          </a:prstGeom>
        </p:spPr>
      </p:pic>
    </p:spTree>
    <p:extLst>
      <p:ext uri="{BB962C8B-B14F-4D97-AF65-F5344CB8AC3E}">
        <p14:creationId xmlns:p14="http://schemas.microsoft.com/office/powerpoint/2010/main" val="13699075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3" name="AutoShape 5"/>
          <p:cNvSpPr>
            <a:spLocks/>
          </p:cNvSpPr>
          <p:nvPr/>
        </p:nvSpPr>
        <p:spPr bwMode="auto">
          <a:xfrm>
            <a:off x="1485900" y="11671300"/>
            <a:ext cx="207137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lstStyle/>
          <a:p>
            <a:pPr algn="l"/>
            <a:endParaRPr lang="en-US" dirty="0">
              <a:solidFill>
                <a:schemeClr val="tx1"/>
              </a:solidFill>
              <a:latin typeface="Lato" panose="020F0502020204030203" pitchFamily="34" charset="0"/>
            </a:endParaRPr>
          </a:p>
        </p:txBody>
      </p:sp>
      <p:grpSp>
        <p:nvGrpSpPr>
          <p:cNvPr id="3" name="Group 2"/>
          <p:cNvGrpSpPr/>
          <p:nvPr/>
        </p:nvGrpSpPr>
        <p:grpSpPr>
          <a:xfrm>
            <a:off x="3168650" y="3109913"/>
            <a:ext cx="2387600" cy="2755900"/>
            <a:chOff x="3168650" y="3109913"/>
            <a:chExt cx="2387600" cy="2755900"/>
          </a:xfrm>
        </p:grpSpPr>
        <p:sp>
          <p:nvSpPr>
            <p:cNvPr id="73729" name="AutoShape 1"/>
            <p:cNvSpPr>
              <a:spLocks/>
            </p:cNvSpPr>
            <p:nvPr/>
          </p:nvSpPr>
          <p:spPr bwMode="auto">
            <a:xfrm>
              <a:off x="3168650" y="3109913"/>
              <a:ext cx="2386013" cy="2755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3730" name="AutoShape 2"/>
            <p:cNvSpPr>
              <a:spLocks/>
            </p:cNvSpPr>
            <p:nvPr/>
          </p:nvSpPr>
          <p:spPr bwMode="auto">
            <a:xfrm>
              <a:off x="3771900" y="4191000"/>
              <a:ext cx="1784350" cy="15827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chemeClr val="accent5">
                <a:lumMod val="75000"/>
              </a:schemeClr>
            </a:solidFill>
            <a:ln>
              <a:noFill/>
            </a:ln>
            <a:effectLst/>
            <a:extLst/>
          </p:spPr>
          <p:txBody>
            <a:bodyPr lIns="0" tIns="0" rIns="0" bIns="0" anchor="ctr"/>
            <a:lstStyle/>
            <a:p>
              <a:endParaRPr lang="en-US" dirty="0">
                <a:latin typeface="Lato" panose="020F0502020204030203" pitchFamily="34" charset="0"/>
              </a:endParaRPr>
            </a:p>
          </p:txBody>
        </p:sp>
        <p:sp>
          <p:nvSpPr>
            <p:cNvPr id="73734" name="AutoShape 6"/>
            <p:cNvSpPr>
              <a:spLocks/>
            </p:cNvSpPr>
            <p:nvPr/>
          </p:nvSpPr>
          <p:spPr bwMode="auto">
            <a:xfrm>
              <a:off x="3509963" y="3530600"/>
              <a:ext cx="1716087" cy="19796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accent6"/>
            </a:solidFill>
            <a:ln w="25400" cap="flat" cmpd="sng">
              <a:solidFill>
                <a:srgbClr val="000000">
                  <a:alpha val="0"/>
                </a:srgb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3739" name="AutoShape 11"/>
            <p:cNvSpPr>
              <a:spLocks/>
            </p:cNvSpPr>
            <p:nvPr/>
          </p:nvSpPr>
          <p:spPr bwMode="auto">
            <a:xfrm>
              <a:off x="4000500" y="3925888"/>
              <a:ext cx="736600" cy="10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908" y="14437"/>
                  </a:moveTo>
                  <a:lnTo>
                    <a:pt x="14394" y="13350"/>
                  </a:lnTo>
                  <a:lnTo>
                    <a:pt x="9683" y="16735"/>
                  </a:lnTo>
                  <a:lnTo>
                    <a:pt x="7643" y="15268"/>
                  </a:lnTo>
                  <a:lnTo>
                    <a:pt x="6130" y="16355"/>
                  </a:lnTo>
                  <a:lnTo>
                    <a:pt x="9683" y="18909"/>
                  </a:lnTo>
                  <a:cubicBezTo>
                    <a:pt x="9683" y="18909"/>
                    <a:pt x="15908" y="14437"/>
                    <a:pt x="15908" y="14437"/>
                  </a:cubicBezTo>
                  <a:close/>
                  <a:moveTo>
                    <a:pt x="21599" y="10660"/>
                  </a:moveTo>
                  <a:lnTo>
                    <a:pt x="21599" y="21600"/>
                  </a:lnTo>
                  <a:lnTo>
                    <a:pt x="0" y="21600"/>
                  </a:lnTo>
                  <a:lnTo>
                    <a:pt x="0" y="10660"/>
                  </a:lnTo>
                  <a:cubicBezTo>
                    <a:pt x="0" y="10660"/>
                    <a:pt x="21599" y="10660"/>
                    <a:pt x="21599" y="10660"/>
                  </a:cubicBezTo>
                  <a:close/>
                  <a:moveTo>
                    <a:pt x="6372" y="9087"/>
                  </a:moveTo>
                  <a:lnTo>
                    <a:pt x="2724" y="9087"/>
                  </a:lnTo>
                  <a:lnTo>
                    <a:pt x="2724" y="5802"/>
                  </a:lnTo>
                  <a:cubicBezTo>
                    <a:pt x="2724" y="2602"/>
                    <a:pt x="6347" y="0"/>
                    <a:pt x="10800" y="0"/>
                  </a:cubicBezTo>
                  <a:cubicBezTo>
                    <a:pt x="15252" y="0"/>
                    <a:pt x="18875" y="2602"/>
                    <a:pt x="18875" y="5802"/>
                  </a:cubicBezTo>
                  <a:lnTo>
                    <a:pt x="18875" y="9087"/>
                  </a:lnTo>
                  <a:lnTo>
                    <a:pt x="15227" y="9087"/>
                  </a:lnTo>
                  <a:lnTo>
                    <a:pt x="15227" y="5802"/>
                  </a:lnTo>
                  <a:cubicBezTo>
                    <a:pt x="15227" y="4048"/>
                    <a:pt x="13240" y="2621"/>
                    <a:pt x="10800" y="2621"/>
                  </a:cubicBezTo>
                  <a:cubicBezTo>
                    <a:pt x="8359" y="2621"/>
                    <a:pt x="6372" y="4048"/>
                    <a:pt x="6372" y="5802"/>
                  </a:cubicBezTo>
                  <a:cubicBezTo>
                    <a:pt x="6372" y="5802"/>
                    <a:pt x="6372" y="9087"/>
                    <a:pt x="6372" y="9087"/>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grpSp>
      <p:grpSp>
        <p:nvGrpSpPr>
          <p:cNvPr id="4" name="Group 3"/>
          <p:cNvGrpSpPr/>
          <p:nvPr/>
        </p:nvGrpSpPr>
        <p:grpSpPr>
          <a:xfrm>
            <a:off x="3168650" y="6642100"/>
            <a:ext cx="2387600" cy="2754313"/>
            <a:chOff x="3168650" y="6642100"/>
            <a:chExt cx="2387600" cy="2754313"/>
          </a:xfrm>
        </p:grpSpPr>
        <p:sp>
          <p:nvSpPr>
            <p:cNvPr id="73735" name="AutoShape 7"/>
            <p:cNvSpPr>
              <a:spLocks/>
            </p:cNvSpPr>
            <p:nvPr/>
          </p:nvSpPr>
          <p:spPr bwMode="auto">
            <a:xfrm>
              <a:off x="3168650" y="6642100"/>
              <a:ext cx="2386013" cy="2754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3736" name="AutoShape 8"/>
            <p:cNvSpPr>
              <a:spLocks/>
            </p:cNvSpPr>
            <p:nvPr/>
          </p:nvSpPr>
          <p:spPr bwMode="auto">
            <a:xfrm>
              <a:off x="3771900" y="7721600"/>
              <a:ext cx="1784350" cy="15827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599"/>
                  </a:moveTo>
                  <a:lnTo>
                    <a:pt x="21599" y="13514"/>
                  </a:lnTo>
                  <a:lnTo>
                    <a:pt x="21523" y="4158"/>
                  </a:lnTo>
                  <a:lnTo>
                    <a:pt x="17141" y="0"/>
                  </a:lnTo>
                  <a:lnTo>
                    <a:pt x="0" y="12994"/>
                  </a:lnTo>
                  <a:lnTo>
                    <a:pt x="8967" y="21599"/>
                  </a:lnTo>
                  <a:close/>
                </a:path>
              </a:pathLst>
            </a:custGeom>
            <a:solidFill>
              <a:schemeClr val="accent3">
                <a:lumMod val="75000"/>
                <a:alpha val="50000"/>
              </a:schemeClr>
            </a:solidFill>
            <a:ln>
              <a:noFill/>
            </a:ln>
            <a:effectLst/>
            <a:extLst/>
          </p:spPr>
          <p:txBody>
            <a:bodyPr lIns="0" tIns="0" rIns="0" bIns="0" anchor="ctr"/>
            <a:lstStyle/>
            <a:p>
              <a:endParaRPr lang="en-US" dirty="0">
                <a:latin typeface="Lato" panose="020F0502020204030203" pitchFamily="34" charset="0"/>
              </a:endParaRPr>
            </a:p>
          </p:txBody>
        </p:sp>
        <p:sp>
          <p:nvSpPr>
            <p:cNvPr id="73737" name="AutoShape 9"/>
            <p:cNvSpPr>
              <a:spLocks/>
            </p:cNvSpPr>
            <p:nvPr/>
          </p:nvSpPr>
          <p:spPr bwMode="auto">
            <a:xfrm>
              <a:off x="3509963" y="7035800"/>
              <a:ext cx="1716087" cy="19796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accent4"/>
            </a:solidFill>
            <a:ln w="25400" cap="flat" cmpd="sng">
              <a:solidFill>
                <a:srgbClr val="000000">
                  <a:alpha val="0"/>
                </a:srgb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3740" name="AutoShape 12"/>
            <p:cNvSpPr>
              <a:spLocks/>
            </p:cNvSpPr>
            <p:nvPr/>
          </p:nvSpPr>
          <p:spPr bwMode="auto">
            <a:xfrm>
              <a:off x="3810000" y="7708900"/>
              <a:ext cx="1206500" cy="698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817" y="12851"/>
                  </a:moveTo>
                  <a:cubicBezTo>
                    <a:pt x="11817" y="13784"/>
                    <a:pt x="11395" y="14314"/>
                    <a:pt x="10896" y="14435"/>
                  </a:cubicBezTo>
                  <a:lnTo>
                    <a:pt x="10896" y="15104"/>
                  </a:lnTo>
                  <a:lnTo>
                    <a:pt x="10340" y="15104"/>
                  </a:lnTo>
                  <a:lnTo>
                    <a:pt x="10340" y="14506"/>
                  </a:lnTo>
                  <a:cubicBezTo>
                    <a:pt x="10073" y="14466"/>
                    <a:pt x="9720" y="14299"/>
                    <a:pt x="9461" y="14053"/>
                  </a:cubicBezTo>
                  <a:lnTo>
                    <a:pt x="9645" y="12951"/>
                  </a:lnTo>
                  <a:cubicBezTo>
                    <a:pt x="9939" y="13148"/>
                    <a:pt x="10368" y="13396"/>
                    <a:pt x="10685" y="13277"/>
                  </a:cubicBezTo>
                  <a:cubicBezTo>
                    <a:pt x="10963" y="13173"/>
                    <a:pt x="11033" y="12745"/>
                    <a:pt x="10706" y="12502"/>
                  </a:cubicBezTo>
                  <a:cubicBezTo>
                    <a:pt x="10430" y="12289"/>
                    <a:pt x="9481" y="12066"/>
                    <a:pt x="9481" y="10700"/>
                  </a:cubicBezTo>
                  <a:cubicBezTo>
                    <a:pt x="9481" y="10134"/>
                    <a:pt x="9728" y="9356"/>
                    <a:pt x="10340" y="9126"/>
                  </a:cubicBezTo>
                  <a:lnTo>
                    <a:pt x="10340" y="8447"/>
                  </a:lnTo>
                  <a:lnTo>
                    <a:pt x="10896" y="8447"/>
                  </a:lnTo>
                  <a:lnTo>
                    <a:pt x="10896" y="9070"/>
                  </a:lnTo>
                  <a:cubicBezTo>
                    <a:pt x="11134" y="9098"/>
                    <a:pt x="11377" y="9174"/>
                    <a:pt x="11658" y="9325"/>
                  </a:cubicBezTo>
                  <a:cubicBezTo>
                    <a:pt x="11630" y="9536"/>
                    <a:pt x="11509" y="10452"/>
                    <a:pt x="11509" y="10452"/>
                  </a:cubicBezTo>
                  <a:cubicBezTo>
                    <a:pt x="11315" y="10339"/>
                    <a:pt x="10998" y="10140"/>
                    <a:pt x="10694" y="10170"/>
                  </a:cubicBezTo>
                  <a:cubicBezTo>
                    <a:pt x="10318" y="10206"/>
                    <a:pt x="10291" y="10678"/>
                    <a:pt x="10544" y="10896"/>
                  </a:cubicBezTo>
                  <a:cubicBezTo>
                    <a:pt x="11064" y="11301"/>
                    <a:pt x="11817" y="11645"/>
                    <a:pt x="11817" y="12851"/>
                  </a:cubicBezTo>
                  <a:close/>
                  <a:moveTo>
                    <a:pt x="17068" y="2317"/>
                  </a:moveTo>
                  <a:lnTo>
                    <a:pt x="1346" y="2317"/>
                  </a:lnTo>
                  <a:lnTo>
                    <a:pt x="1346" y="16649"/>
                  </a:lnTo>
                  <a:lnTo>
                    <a:pt x="0" y="16649"/>
                  </a:lnTo>
                  <a:lnTo>
                    <a:pt x="0" y="0"/>
                  </a:lnTo>
                  <a:lnTo>
                    <a:pt x="17068" y="0"/>
                  </a:lnTo>
                  <a:cubicBezTo>
                    <a:pt x="17068" y="0"/>
                    <a:pt x="17068" y="2317"/>
                    <a:pt x="17068" y="2317"/>
                  </a:cubicBezTo>
                  <a:close/>
                  <a:moveTo>
                    <a:pt x="10595" y="16965"/>
                  </a:moveTo>
                  <a:cubicBezTo>
                    <a:pt x="8921" y="16965"/>
                    <a:pt x="7564" y="14630"/>
                    <a:pt x="7564" y="11750"/>
                  </a:cubicBezTo>
                  <a:cubicBezTo>
                    <a:pt x="7564" y="8870"/>
                    <a:pt x="8921" y="6536"/>
                    <a:pt x="10595" y="6536"/>
                  </a:cubicBezTo>
                  <a:cubicBezTo>
                    <a:pt x="12268" y="6536"/>
                    <a:pt x="13625" y="8870"/>
                    <a:pt x="13625" y="11750"/>
                  </a:cubicBezTo>
                  <a:cubicBezTo>
                    <a:pt x="13625" y="14630"/>
                    <a:pt x="12268" y="16965"/>
                    <a:pt x="10595" y="16965"/>
                  </a:cubicBezTo>
                  <a:close/>
                  <a:moveTo>
                    <a:pt x="14841" y="11123"/>
                  </a:moveTo>
                  <a:cubicBezTo>
                    <a:pt x="14841" y="9777"/>
                    <a:pt x="15361" y="8570"/>
                    <a:pt x="16268" y="7813"/>
                  </a:cubicBezTo>
                  <a:cubicBezTo>
                    <a:pt x="16885" y="7297"/>
                    <a:pt x="17669" y="6992"/>
                    <a:pt x="18496" y="6941"/>
                  </a:cubicBezTo>
                  <a:lnTo>
                    <a:pt x="18496" y="4622"/>
                  </a:lnTo>
                  <a:lnTo>
                    <a:pt x="2693" y="4622"/>
                  </a:lnTo>
                  <a:lnTo>
                    <a:pt x="2693" y="18878"/>
                  </a:lnTo>
                  <a:lnTo>
                    <a:pt x="14841" y="18878"/>
                  </a:lnTo>
                  <a:cubicBezTo>
                    <a:pt x="14841" y="18878"/>
                    <a:pt x="14841" y="11123"/>
                    <a:pt x="14841" y="11123"/>
                  </a:cubicBezTo>
                  <a:close/>
                  <a:moveTo>
                    <a:pt x="20945" y="16325"/>
                  </a:moveTo>
                  <a:cubicBezTo>
                    <a:pt x="21209" y="16105"/>
                    <a:pt x="21429" y="15846"/>
                    <a:pt x="21600" y="15556"/>
                  </a:cubicBezTo>
                  <a:lnTo>
                    <a:pt x="21600" y="16506"/>
                  </a:lnTo>
                  <a:cubicBezTo>
                    <a:pt x="21600" y="17823"/>
                    <a:pt x="20321" y="18891"/>
                    <a:pt x="18744" y="18891"/>
                  </a:cubicBezTo>
                  <a:cubicBezTo>
                    <a:pt x="17168" y="18891"/>
                    <a:pt x="15889" y="17823"/>
                    <a:pt x="15889" y="16506"/>
                  </a:cubicBezTo>
                  <a:lnTo>
                    <a:pt x="15889" y="15556"/>
                  </a:lnTo>
                  <a:cubicBezTo>
                    <a:pt x="16060" y="15846"/>
                    <a:pt x="16280" y="16105"/>
                    <a:pt x="16544" y="16325"/>
                  </a:cubicBezTo>
                  <a:cubicBezTo>
                    <a:pt x="17139" y="16822"/>
                    <a:pt x="17920" y="17096"/>
                    <a:pt x="18744" y="17096"/>
                  </a:cubicBezTo>
                  <a:cubicBezTo>
                    <a:pt x="19569" y="17096"/>
                    <a:pt x="20350" y="16822"/>
                    <a:pt x="20945" y="16325"/>
                  </a:cubicBezTo>
                  <a:close/>
                  <a:moveTo>
                    <a:pt x="20945" y="19016"/>
                  </a:moveTo>
                  <a:cubicBezTo>
                    <a:pt x="21209" y="18796"/>
                    <a:pt x="21429" y="18537"/>
                    <a:pt x="21600" y="18247"/>
                  </a:cubicBezTo>
                  <a:lnTo>
                    <a:pt x="21600" y="19214"/>
                  </a:lnTo>
                  <a:cubicBezTo>
                    <a:pt x="21600" y="20531"/>
                    <a:pt x="20321" y="21599"/>
                    <a:pt x="18744" y="21599"/>
                  </a:cubicBezTo>
                  <a:cubicBezTo>
                    <a:pt x="17168" y="21599"/>
                    <a:pt x="15889" y="20531"/>
                    <a:pt x="15889" y="19214"/>
                  </a:cubicBezTo>
                  <a:lnTo>
                    <a:pt x="15889" y="18247"/>
                  </a:lnTo>
                  <a:cubicBezTo>
                    <a:pt x="16060" y="18537"/>
                    <a:pt x="16280" y="18796"/>
                    <a:pt x="16544" y="19016"/>
                  </a:cubicBezTo>
                  <a:cubicBezTo>
                    <a:pt x="17139" y="19513"/>
                    <a:pt x="17920" y="19787"/>
                    <a:pt x="18744" y="19787"/>
                  </a:cubicBezTo>
                  <a:cubicBezTo>
                    <a:pt x="19569" y="19787"/>
                    <a:pt x="20350" y="19513"/>
                    <a:pt x="20945" y="19016"/>
                  </a:cubicBezTo>
                  <a:close/>
                  <a:moveTo>
                    <a:pt x="20945" y="13635"/>
                  </a:moveTo>
                  <a:cubicBezTo>
                    <a:pt x="21209" y="13413"/>
                    <a:pt x="21429" y="13155"/>
                    <a:pt x="21600" y="12865"/>
                  </a:cubicBezTo>
                  <a:lnTo>
                    <a:pt x="21600" y="13815"/>
                  </a:lnTo>
                  <a:cubicBezTo>
                    <a:pt x="21600" y="15132"/>
                    <a:pt x="20321" y="16200"/>
                    <a:pt x="18744" y="16200"/>
                  </a:cubicBezTo>
                  <a:cubicBezTo>
                    <a:pt x="17168" y="16200"/>
                    <a:pt x="15889" y="15132"/>
                    <a:pt x="15889" y="13815"/>
                  </a:cubicBezTo>
                  <a:lnTo>
                    <a:pt x="15889" y="12865"/>
                  </a:lnTo>
                  <a:cubicBezTo>
                    <a:pt x="16060" y="13156"/>
                    <a:pt x="16280" y="13413"/>
                    <a:pt x="16544" y="13635"/>
                  </a:cubicBezTo>
                  <a:cubicBezTo>
                    <a:pt x="17139" y="14131"/>
                    <a:pt x="17920" y="14405"/>
                    <a:pt x="18744" y="14405"/>
                  </a:cubicBezTo>
                  <a:cubicBezTo>
                    <a:pt x="19569" y="14405"/>
                    <a:pt x="20350" y="14131"/>
                    <a:pt x="20945" y="13635"/>
                  </a:cubicBezTo>
                  <a:close/>
                  <a:moveTo>
                    <a:pt x="18940" y="12344"/>
                  </a:moveTo>
                  <a:lnTo>
                    <a:pt x="18939" y="12663"/>
                  </a:lnTo>
                  <a:lnTo>
                    <a:pt x="18578" y="12662"/>
                  </a:lnTo>
                  <a:lnTo>
                    <a:pt x="18578" y="12376"/>
                  </a:lnTo>
                  <a:cubicBezTo>
                    <a:pt x="18404" y="12357"/>
                    <a:pt x="18175" y="12276"/>
                    <a:pt x="18006" y="12159"/>
                  </a:cubicBezTo>
                  <a:lnTo>
                    <a:pt x="18126" y="11632"/>
                  </a:lnTo>
                  <a:cubicBezTo>
                    <a:pt x="18282" y="11710"/>
                    <a:pt x="18498" y="11803"/>
                    <a:pt x="18684" y="11805"/>
                  </a:cubicBezTo>
                  <a:cubicBezTo>
                    <a:pt x="18725" y="11805"/>
                    <a:pt x="18765" y="11800"/>
                    <a:pt x="18802" y="11790"/>
                  </a:cubicBezTo>
                  <a:cubicBezTo>
                    <a:pt x="18983" y="11740"/>
                    <a:pt x="19028" y="11536"/>
                    <a:pt x="18816" y="11420"/>
                  </a:cubicBezTo>
                  <a:cubicBezTo>
                    <a:pt x="18637" y="11317"/>
                    <a:pt x="18019" y="11209"/>
                    <a:pt x="18019" y="10556"/>
                  </a:cubicBezTo>
                  <a:cubicBezTo>
                    <a:pt x="18019" y="10286"/>
                    <a:pt x="18179" y="9915"/>
                    <a:pt x="18578" y="9807"/>
                  </a:cubicBezTo>
                  <a:lnTo>
                    <a:pt x="18578" y="9482"/>
                  </a:lnTo>
                  <a:lnTo>
                    <a:pt x="18940" y="9483"/>
                  </a:lnTo>
                  <a:lnTo>
                    <a:pt x="18940" y="9780"/>
                  </a:lnTo>
                  <a:cubicBezTo>
                    <a:pt x="19095" y="9794"/>
                    <a:pt x="19253" y="9831"/>
                    <a:pt x="19436" y="9904"/>
                  </a:cubicBezTo>
                  <a:cubicBezTo>
                    <a:pt x="19418" y="10004"/>
                    <a:pt x="19338" y="10442"/>
                    <a:pt x="19338" y="10442"/>
                  </a:cubicBezTo>
                  <a:cubicBezTo>
                    <a:pt x="19221" y="10391"/>
                    <a:pt x="19034" y="10305"/>
                    <a:pt x="18849" y="10305"/>
                  </a:cubicBezTo>
                  <a:cubicBezTo>
                    <a:pt x="18835" y="10304"/>
                    <a:pt x="18822" y="10305"/>
                    <a:pt x="18808" y="10305"/>
                  </a:cubicBezTo>
                  <a:cubicBezTo>
                    <a:pt x="18564" y="10323"/>
                    <a:pt x="18546" y="10548"/>
                    <a:pt x="18711" y="10652"/>
                  </a:cubicBezTo>
                  <a:cubicBezTo>
                    <a:pt x="19049" y="10847"/>
                    <a:pt x="19539" y="11012"/>
                    <a:pt x="19539" y="11589"/>
                  </a:cubicBezTo>
                  <a:cubicBezTo>
                    <a:pt x="19539" y="12034"/>
                    <a:pt x="19265" y="12287"/>
                    <a:pt x="18940" y="12344"/>
                  </a:cubicBezTo>
                  <a:close/>
                  <a:moveTo>
                    <a:pt x="18744" y="8737"/>
                  </a:moveTo>
                  <a:cubicBezTo>
                    <a:pt x="17168" y="8737"/>
                    <a:pt x="15889" y="9806"/>
                    <a:pt x="15889" y="11123"/>
                  </a:cubicBezTo>
                  <a:cubicBezTo>
                    <a:pt x="15889" y="12441"/>
                    <a:pt x="17168" y="13509"/>
                    <a:pt x="18744" y="13509"/>
                  </a:cubicBezTo>
                  <a:cubicBezTo>
                    <a:pt x="20321" y="13509"/>
                    <a:pt x="21600" y="12441"/>
                    <a:pt x="21600" y="11123"/>
                  </a:cubicBezTo>
                  <a:cubicBezTo>
                    <a:pt x="21600" y="9806"/>
                    <a:pt x="20321" y="8737"/>
                    <a:pt x="18744" y="8737"/>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grpSp>
      <p:sp>
        <p:nvSpPr>
          <p:cNvPr id="73741" name="AutoShape 13"/>
          <p:cNvSpPr>
            <a:spLocks/>
          </p:cNvSpPr>
          <p:nvPr/>
        </p:nvSpPr>
        <p:spPr bwMode="auto">
          <a:xfrm>
            <a:off x="7226300" y="3600450"/>
            <a:ext cx="14363700"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36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Access to care: where do I go to address my medical needs without inducing financial hardship on myself?</a:t>
            </a:r>
            <a:endParaRPr lang="en-US" dirty="0">
              <a:solidFill>
                <a:schemeClr val="tx1"/>
              </a:solidFill>
              <a:latin typeface="Lato" panose="020F0502020204030203" pitchFamily="34" charset="0"/>
            </a:endParaRPr>
          </a:p>
        </p:txBody>
      </p:sp>
      <p:sp>
        <p:nvSpPr>
          <p:cNvPr id="73742" name="AutoShape 14"/>
          <p:cNvSpPr>
            <a:spLocks/>
          </p:cNvSpPr>
          <p:nvPr/>
        </p:nvSpPr>
        <p:spPr bwMode="auto">
          <a:xfrm>
            <a:off x="7226300" y="6629400"/>
            <a:ext cx="14363700"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36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MedLink needs a platform to combine all it’s low-cost clinical data into one mobile location, so that the populous has access to empowering information that could improve their Quality of Life. It took us an hour of research to find these clinics on a laptop, which 9 out of 10 individuals living below the poverty line do not have, as mobile phones are there </a:t>
            </a:r>
            <a:r>
              <a:rPr lang="en-US" sz="3600" b="1"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only means </a:t>
            </a:r>
            <a:r>
              <a:rPr lang="en-US" sz="36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of connectivity. </a:t>
            </a:r>
            <a:r>
              <a:rPr lang="en-US" sz="3600" b="1"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endParaRPr lang="en-US" dirty="0">
              <a:solidFill>
                <a:schemeClr val="tx1"/>
              </a:solidFill>
              <a:latin typeface="Lato" panose="020F0502020204030203" pitchFamily="34" charset="0"/>
            </a:endParaRPr>
          </a:p>
        </p:txBody>
      </p:sp>
      <p:sp>
        <p:nvSpPr>
          <p:cNvPr id="2" name="Title 1"/>
          <p:cNvSpPr>
            <a:spLocks noGrp="1"/>
          </p:cNvSpPr>
          <p:nvPr>
            <p:ph type="title"/>
          </p:nvPr>
        </p:nvSpPr>
        <p:spPr/>
        <p:txBody>
          <a:bodyPr/>
          <a:lstStyle/>
          <a:p>
            <a:r>
              <a:rPr lang="en-US" dirty="0">
                <a:ea typeface="Aleo Regular" charset="0"/>
                <a:cs typeface="Aleo Regular" charset="0"/>
                <a:sym typeface="Aleo Regular" charset="0"/>
              </a:rPr>
              <a:t>What is the problem?</a:t>
            </a:r>
            <a:endParaRPr lang="en-US" dirty="0"/>
          </a:p>
        </p:txBody>
      </p:sp>
    </p:spTree>
    <p:extLst>
      <p:ext uri="{BB962C8B-B14F-4D97-AF65-F5344CB8AC3E}">
        <p14:creationId xmlns:p14="http://schemas.microsoft.com/office/powerpoint/2010/main" val="268186283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6" name="AutoShape 4"/>
          <p:cNvSpPr>
            <a:spLocks/>
          </p:cNvSpPr>
          <p:nvPr/>
        </p:nvSpPr>
        <p:spPr bwMode="auto">
          <a:xfrm>
            <a:off x="1324038" y="4000500"/>
            <a:ext cx="9753600"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36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 business ready, deployable, mobile and backend solution that allows users to identify clinics that best suit their medical and socioeconomic needs. </a:t>
            </a:r>
            <a:endParaRPr lang="en-US" dirty="0">
              <a:solidFill>
                <a:schemeClr val="tx1"/>
              </a:solidFill>
              <a:latin typeface="Lato" panose="020F0502020204030203" pitchFamily="34" charset="0"/>
            </a:endParaRPr>
          </a:p>
        </p:txBody>
      </p:sp>
      <p:sp>
        <p:nvSpPr>
          <p:cNvPr id="74757" name="AutoShape 5"/>
          <p:cNvSpPr>
            <a:spLocks/>
          </p:cNvSpPr>
          <p:nvPr/>
        </p:nvSpPr>
        <p:spPr bwMode="auto">
          <a:xfrm>
            <a:off x="3810000" y="6718300"/>
            <a:ext cx="63754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a:solidFill>
                  <a:schemeClr val="tx1"/>
                </a:solidFill>
                <a:latin typeface="Lato Light" panose="020F0302020204030203" pitchFamily="34" charset="0"/>
                <a:sym typeface="Lato Light" panose="020F0302020204030203" pitchFamily="34" charset="0"/>
              </a:rPr>
              <a:t>Complete Android app with Google Maps, Phone, and Web Browser integration</a:t>
            </a:r>
            <a:endParaRPr lang="en-US" dirty="0">
              <a:solidFill>
                <a:schemeClr val="tx1"/>
              </a:solidFill>
              <a:latin typeface="Lato" panose="020F0502020204030203" pitchFamily="34" charset="0"/>
            </a:endParaRPr>
          </a:p>
        </p:txBody>
      </p:sp>
      <p:sp>
        <p:nvSpPr>
          <p:cNvPr id="74758" name="AutoShape 6"/>
          <p:cNvSpPr>
            <a:spLocks/>
          </p:cNvSpPr>
          <p:nvPr/>
        </p:nvSpPr>
        <p:spPr bwMode="auto">
          <a:xfrm>
            <a:off x="3810000" y="8826500"/>
            <a:ext cx="63754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 functioning cloud RESTful API serving up </a:t>
            </a:r>
            <a:r>
              <a:rPr lang="en-US" sz="3600" dirty="0" err="1">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MedLink’s</a:t>
            </a:r>
            <a:r>
              <a:rPr lang="en-US" sz="36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publicly facing data. </a:t>
            </a:r>
            <a:endParaRPr lang="en-US" dirty="0">
              <a:solidFill>
                <a:schemeClr val="tx1"/>
              </a:solidFill>
              <a:latin typeface="Lato" panose="020F0502020204030203" pitchFamily="34" charset="0"/>
            </a:endParaRPr>
          </a:p>
        </p:txBody>
      </p:sp>
      <p:sp>
        <p:nvSpPr>
          <p:cNvPr id="74759" name="AutoShape 7"/>
          <p:cNvSpPr>
            <a:spLocks/>
          </p:cNvSpPr>
          <p:nvPr/>
        </p:nvSpPr>
        <p:spPr bwMode="auto">
          <a:xfrm>
            <a:off x="3810000" y="10934700"/>
            <a:ext cx="63754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An intuitive User Experience allowing users to quickly find the clinic they need. </a:t>
            </a:r>
            <a:endParaRPr lang="en-US" dirty="0">
              <a:solidFill>
                <a:schemeClr val="tx1"/>
              </a:solidFill>
              <a:latin typeface="Lato" panose="020F0502020204030203" pitchFamily="34" charset="0"/>
            </a:endParaRPr>
          </a:p>
        </p:txBody>
      </p:sp>
      <p:pic>
        <p:nvPicPr>
          <p:cNvPr id="74765" name="Picture 13" descr="Pan barista-01.jpg"/>
          <p:cNvPicPr>
            <a:picLocks noChangeAspect="1"/>
          </p:cNvPicPr>
          <p:nvPr/>
        </p:nvPicPr>
        <p:blipFill>
          <a:blip r:embed="rId2">
            <a:extLst>
              <a:ext uri="{28A0092B-C50C-407E-A947-70E740481C1C}">
                <a14:useLocalDpi xmlns:a14="http://schemas.microsoft.com/office/drawing/2010/main" val="0"/>
              </a:ext>
            </a:extLst>
          </a:blip>
          <a:srcRect r="32" b="10817"/>
          <a:stretch>
            <a:fillRect/>
          </a:stretch>
        </p:blipFill>
        <p:spPr bwMode="auto">
          <a:xfrm>
            <a:off x="12141200" y="0"/>
            <a:ext cx="12242800" cy="137160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grpSp>
        <p:nvGrpSpPr>
          <p:cNvPr id="5" name="Group 4"/>
          <p:cNvGrpSpPr/>
          <p:nvPr/>
        </p:nvGrpSpPr>
        <p:grpSpPr>
          <a:xfrm>
            <a:off x="1446213" y="8596313"/>
            <a:ext cx="1676400" cy="1677987"/>
            <a:chOff x="1446213" y="8596313"/>
            <a:chExt cx="1676400" cy="1677987"/>
          </a:xfrm>
        </p:grpSpPr>
        <p:sp>
          <p:nvSpPr>
            <p:cNvPr id="74755" name="AutoShape 3"/>
            <p:cNvSpPr>
              <a:spLocks/>
            </p:cNvSpPr>
            <p:nvPr/>
          </p:nvSpPr>
          <p:spPr bwMode="auto">
            <a:xfrm>
              <a:off x="1446213" y="8596313"/>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4763" name="AutoShape 11"/>
            <p:cNvSpPr>
              <a:spLocks/>
            </p:cNvSpPr>
            <p:nvPr/>
          </p:nvSpPr>
          <p:spPr bwMode="auto">
            <a:xfrm>
              <a:off x="2108200" y="9042400"/>
              <a:ext cx="1009650" cy="1192213"/>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chemeClr val="bg2">
                <a:lumMod val="75000"/>
                <a:alpha val="50000"/>
              </a:schemeClr>
            </a:solidFill>
            <a:ln>
              <a:noFill/>
            </a:ln>
            <a:effectLst/>
            <a:extLst/>
          </p:spPr>
          <p:txBody>
            <a:bodyPr lIns="0" tIns="0" rIns="0" bIns="0" anchor="ctr"/>
            <a:lstStyle/>
            <a:p>
              <a:endParaRPr lang="en-US" dirty="0">
                <a:latin typeface="Lato" panose="020F0502020204030203" pitchFamily="34" charset="0"/>
              </a:endParaRPr>
            </a:p>
          </p:txBody>
        </p:sp>
        <p:sp>
          <p:nvSpPr>
            <p:cNvPr id="74764" name="AutoShape 12"/>
            <p:cNvSpPr>
              <a:spLocks/>
            </p:cNvSpPr>
            <p:nvPr/>
          </p:nvSpPr>
          <p:spPr bwMode="auto">
            <a:xfrm>
              <a:off x="1700213" y="8850313"/>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4766" name="AutoShape 14"/>
            <p:cNvSpPr>
              <a:spLocks/>
            </p:cNvSpPr>
            <p:nvPr/>
          </p:nvSpPr>
          <p:spPr bwMode="auto">
            <a:xfrm>
              <a:off x="1865312" y="9002713"/>
              <a:ext cx="836613" cy="7175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8851"/>
                  </a:moveTo>
                  <a:lnTo>
                    <a:pt x="0" y="18851"/>
                  </a:lnTo>
                  <a:lnTo>
                    <a:pt x="0" y="21599"/>
                  </a:lnTo>
                  <a:lnTo>
                    <a:pt x="21599" y="21599"/>
                  </a:lnTo>
                  <a:cubicBezTo>
                    <a:pt x="21599" y="21599"/>
                    <a:pt x="21599" y="18851"/>
                    <a:pt x="21599" y="18851"/>
                  </a:cubicBezTo>
                  <a:close/>
                  <a:moveTo>
                    <a:pt x="19950" y="17182"/>
                  </a:moveTo>
                  <a:lnTo>
                    <a:pt x="16427" y="17182"/>
                  </a:lnTo>
                  <a:lnTo>
                    <a:pt x="16427" y="12871"/>
                  </a:lnTo>
                  <a:lnTo>
                    <a:pt x="19950" y="12871"/>
                  </a:lnTo>
                  <a:cubicBezTo>
                    <a:pt x="19950" y="12871"/>
                    <a:pt x="19950" y="17182"/>
                    <a:pt x="19950" y="17182"/>
                  </a:cubicBezTo>
                  <a:close/>
                  <a:moveTo>
                    <a:pt x="15021" y="17182"/>
                  </a:moveTo>
                  <a:lnTo>
                    <a:pt x="11498" y="17182"/>
                  </a:lnTo>
                  <a:lnTo>
                    <a:pt x="11498" y="5221"/>
                  </a:lnTo>
                  <a:lnTo>
                    <a:pt x="15021" y="5221"/>
                  </a:lnTo>
                  <a:cubicBezTo>
                    <a:pt x="15021" y="5221"/>
                    <a:pt x="15021" y="17182"/>
                    <a:pt x="15021" y="17182"/>
                  </a:cubicBezTo>
                  <a:close/>
                  <a:moveTo>
                    <a:pt x="10093" y="17182"/>
                  </a:moveTo>
                  <a:lnTo>
                    <a:pt x="6571" y="17182"/>
                  </a:lnTo>
                  <a:lnTo>
                    <a:pt x="6571" y="0"/>
                  </a:lnTo>
                  <a:lnTo>
                    <a:pt x="10093" y="0"/>
                  </a:lnTo>
                  <a:cubicBezTo>
                    <a:pt x="10093" y="0"/>
                    <a:pt x="10093" y="17182"/>
                    <a:pt x="10093" y="17182"/>
                  </a:cubicBezTo>
                  <a:close/>
                  <a:moveTo>
                    <a:pt x="5165" y="17182"/>
                  </a:moveTo>
                  <a:lnTo>
                    <a:pt x="1643" y="17182"/>
                  </a:lnTo>
                  <a:lnTo>
                    <a:pt x="1643" y="8692"/>
                  </a:lnTo>
                  <a:lnTo>
                    <a:pt x="5165" y="8692"/>
                  </a:lnTo>
                  <a:cubicBezTo>
                    <a:pt x="5165" y="8692"/>
                    <a:pt x="5165" y="17182"/>
                    <a:pt x="5165" y="17182"/>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grpSp>
      <p:grpSp>
        <p:nvGrpSpPr>
          <p:cNvPr id="6" name="Group 5"/>
          <p:cNvGrpSpPr/>
          <p:nvPr/>
        </p:nvGrpSpPr>
        <p:grpSpPr>
          <a:xfrm>
            <a:off x="1446213" y="10704513"/>
            <a:ext cx="1676400" cy="1677987"/>
            <a:chOff x="1446213" y="10704513"/>
            <a:chExt cx="1676400" cy="1677987"/>
          </a:xfrm>
        </p:grpSpPr>
        <p:sp>
          <p:nvSpPr>
            <p:cNvPr id="74760" name="AutoShape 8"/>
            <p:cNvSpPr>
              <a:spLocks/>
            </p:cNvSpPr>
            <p:nvPr/>
          </p:nvSpPr>
          <p:spPr bwMode="auto">
            <a:xfrm>
              <a:off x="1446213" y="10704513"/>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4761" name="AutoShape 9"/>
            <p:cNvSpPr>
              <a:spLocks/>
            </p:cNvSpPr>
            <p:nvPr/>
          </p:nvSpPr>
          <p:spPr bwMode="auto">
            <a:xfrm>
              <a:off x="2108200" y="11150600"/>
              <a:ext cx="1009650" cy="1192213"/>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chemeClr val="accent5">
                <a:lumMod val="75000"/>
              </a:schemeClr>
            </a:solidFill>
            <a:ln>
              <a:noFill/>
            </a:ln>
            <a:effectLst/>
            <a:extLst/>
          </p:spPr>
          <p:txBody>
            <a:bodyPr lIns="0" tIns="0" rIns="0" bIns="0" anchor="ctr"/>
            <a:lstStyle/>
            <a:p>
              <a:endParaRPr lang="en-US" dirty="0">
                <a:latin typeface="Lato" panose="020F0502020204030203" pitchFamily="34" charset="0"/>
              </a:endParaRPr>
            </a:p>
          </p:txBody>
        </p:sp>
        <p:sp>
          <p:nvSpPr>
            <p:cNvPr id="74762" name="AutoShape 10"/>
            <p:cNvSpPr>
              <a:spLocks/>
            </p:cNvSpPr>
            <p:nvPr/>
          </p:nvSpPr>
          <p:spPr bwMode="auto">
            <a:xfrm>
              <a:off x="1700213" y="10958513"/>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accent6"/>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4767" name="AutoShape 15"/>
            <p:cNvSpPr>
              <a:spLocks/>
            </p:cNvSpPr>
            <p:nvPr/>
          </p:nvSpPr>
          <p:spPr bwMode="auto">
            <a:xfrm>
              <a:off x="1854200" y="11056938"/>
              <a:ext cx="825500" cy="901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669" y="10110"/>
                  </a:moveTo>
                  <a:cubicBezTo>
                    <a:pt x="14230" y="10110"/>
                    <a:pt x="14515" y="10748"/>
                    <a:pt x="14515" y="11956"/>
                  </a:cubicBezTo>
                  <a:cubicBezTo>
                    <a:pt x="14515" y="13197"/>
                    <a:pt x="14221" y="13818"/>
                    <a:pt x="13679" y="13818"/>
                  </a:cubicBezTo>
                  <a:cubicBezTo>
                    <a:pt x="13145" y="13818"/>
                    <a:pt x="12814" y="13222"/>
                    <a:pt x="12814" y="11973"/>
                  </a:cubicBezTo>
                  <a:cubicBezTo>
                    <a:pt x="12814" y="10698"/>
                    <a:pt x="13163" y="10110"/>
                    <a:pt x="13669" y="10110"/>
                  </a:cubicBezTo>
                  <a:close/>
                  <a:moveTo>
                    <a:pt x="13687" y="9146"/>
                  </a:moveTo>
                  <a:cubicBezTo>
                    <a:pt x="12142" y="9146"/>
                    <a:pt x="11416" y="10387"/>
                    <a:pt x="11416" y="11973"/>
                  </a:cubicBezTo>
                  <a:cubicBezTo>
                    <a:pt x="11425" y="13516"/>
                    <a:pt x="12105" y="14783"/>
                    <a:pt x="13651" y="14783"/>
                  </a:cubicBezTo>
                  <a:cubicBezTo>
                    <a:pt x="15168" y="14783"/>
                    <a:pt x="15913" y="13617"/>
                    <a:pt x="15913" y="11939"/>
                  </a:cubicBezTo>
                  <a:cubicBezTo>
                    <a:pt x="15913" y="10446"/>
                    <a:pt x="15278" y="9146"/>
                    <a:pt x="13687" y="9146"/>
                  </a:cubicBezTo>
                  <a:close/>
                  <a:moveTo>
                    <a:pt x="6358" y="14405"/>
                  </a:moveTo>
                  <a:cubicBezTo>
                    <a:pt x="6707" y="14598"/>
                    <a:pt x="7360" y="14783"/>
                    <a:pt x="8133" y="14783"/>
                  </a:cubicBezTo>
                  <a:cubicBezTo>
                    <a:pt x="9650" y="14783"/>
                    <a:pt x="10579" y="14078"/>
                    <a:pt x="10579" y="13122"/>
                  </a:cubicBezTo>
                  <a:cubicBezTo>
                    <a:pt x="10579" y="12400"/>
                    <a:pt x="10000" y="11905"/>
                    <a:pt x="9282" y="11788"/>
                  </a:cubicBezTo>
                  <a:lnTo>
                    <a:pt x="9282" y="11771"/>
                  </a:lnTo>
                  <a:cubicBezTo>
                    <a:pt x="10018" y="11545"/>
                    <a:pt x="10377" y="11083"/>
                    <a:pt x="10377" y="10505"/>
                  </a:cubicBezTo>
                  <a:cubicBezTo>
                    <a:pt x="10377" y="9758"/>
                    <a:pt x="9669" y="9146"/>
                    <a:pt x="8399" y="9146"/>
                  </a:cubicBezTo>
                  <a:cubicBezTo>
                    <a:pt x="7618" y="9146"/>
                    <a:pt x="6910" y="9347"/>
                    <a:pt x="6551" y="9557"/>
                  </a:cubicBezTo>
                  <a:lnTo>
                    <a:pt x="6836" y="10479"/>
                  </a:lnTo>
                  <a:cubicBezTo>
                    <a:pt x="7075" y="10345"/>
                    <a:pt x="7590" y="10152"/>
                    <a:pt x="8078" y="10152"/>
                  </a:cubicBezTo>
                  <a:cubicBezTo>
                    <a:pt x="8675" y="10152"/>
                    <a:pt x="8961" y="10396"/>
                    <a:pt x="8961" y="10723"/>
                  </a:cubicBezTo>
                  <a:cubicBezTo>
                    <a:pt x="8961" y="11184"/>
                    <a:pt x="8372" y="11352"/>
                    <a:pt x="7903" y="11352"/>
                  </a:cubicBezTo>
                  <a:lnTo>
                    <a:pt x="7351" y="11352"/>
                  </a:lnTo>
                  <a:lnTo>
                    <a:pt x="7351" y="12266"/>
                  </a:lnTo>
                  <a:lnTo>
                    <a:pt x="7921" y="12266"/>
                  </a:lnTo>
                  <a:cubicBezTo>
                    <a:pt x="8537" y="12266"/>
                    <a:pt x="9127" y="12510"/>
                    <a:pt x="9127" y="13055"/>
                  </a:cubicBezTo>
                  <a:cubicBezTo>
                    <a:pt x="9127" y="13457"/>
                    <a:pt x="8759" y="13776"/>
                    <a:pt x="8032" y="13776"/>
                  </a:cubicBezTo>
                  <a:cubicBezTo>
                    <a:pt x="7461" y="13776"/>
                    <a:pt x="6891" y="13566"/>
                    <a:pt x="6643" y="13441"/>
                  </a:cubicBezTo>
                  <a:cubicBezTo>
                    <a:pt x="6643" y="13441"/>
                    <a:pt x="6358" y="14405"/>
                    <a:pt x="6358" y="14405"/>
                  </a:cubicBezTo>
                  <a:close/>
                  <a:moveTo>
                    <a:pt x="18372" y="3156"/>
                  </a:moveTo>
                  <a:lnTo>
                    <a:pt x="13550" y="0"/>
                  </a:lnTo>
                  <a:lnTo>
                    <a:pt x="13550" y="3156"/>
                  </a:lnTo>
                  <a:lnTo>
                    <a:pt x="13550" y="6312"/>
                  </a:lnTo>
                  <a:cubicBezTo>
                    <a:pt x="13550" y="6312"/>
                    <a:pt x="18372" y="3156"/>
                    <a:pt x="18372" y="3156"/>
                  </a:cubicBezTo>
                  <a:close/>
                  <a:moveTo>
                    <a:pt x="21599" y="12061"/>
                  </a:moveTo>
                  <a:cubicBezTo>
                    <a:pt x="21418" y="17360"/>
                    <a:pt x="16658" y="21599"/>
                    <a:pt x="10803" y="21599"/>
                  </a:cubicBezTo>
                  <a:cubicBezTo>
                    <a:pt x="4832" y="21599"/>
                    <a:pt x="0" y="17192"/>
                    <a:pt x="0" y="11746"/>
                  </a:cubicBezTo>
                  <a:cubicBezTo>
                    <a:pt x="0" y="6948"/>
                    <a:pt x="3750" y="2957"/>
                    <a:pt x="8726" y="2075"/>
                  </a:cubicBezTo>
                  <a:lnTo>
                    <a:pt x="8726" y="0"/>
                  </a:lnTo>
                  <a:lnTo>
                    <a:pt x="13550" y="3156"/>
                  </a:lnTo>
                  <a:lnTo>
                    <a:pt x="8726" y="6312"/>
                  </a:lnTo>
                  <a:lnTo>
                    <a:pt x="8726" y="4222"/>
                  </a:lnTo>
                  <a:cubicBezTo>
                    <a:pt x="7248" y="4558"/>
                    <a:pt x="5892" y="5253"/>
                    <a:pt x="4787" y="6260"/>
                  </a:cubicBezTo>
                  <a:cubicBezTo>
                    <a:pt x="3182" y="7724"/>
                    <a:pt x="2299" y="9672"/>
                    <a:pt x="2299" y="11746"/>
                  </a:cubicBezTo>
                  <a:cubicBezTo>
                    <a:pt x="2299" y="13820"/>
                    <a:pt x="3182" y="15768"/>
                    <a:pt x="4787" y="17232"/>
                  </a:cubicBezTo>
                  <a:cubicBezTo>
                    <a:pt x="6393" y="18696"/>
                    <a:pt x="8529" y="19502"/>
                    <a:pt x="10803" y="19502"/>
                  </a:cubicBezTo>
                  <a:cubicBezTo>
                    <a:pt x="13076" y="19502"/>
                    <a:pt x="15212" y="18696"/>
                    <a:pt x="16817" y="17232"/>
                  </a:cubicBezTo>
                  <a:cubicBezTo>
                    <a:pt x="18341" y="15842"/>
                    <a:pt x="19214" y="14016"/>
                    <a:pt x="19299" y="12061"/>
                  </a:cubicBezTo>
                  <a:lnTo>
                    <a:pt x="21599" y="12061"/>
                  </a:lnTo>
                  <a:cubicBezTo>
                    <a:pt x="21599" y="12061"/>
                    <a:pt x="21599" y="12061"/>
                    <a:pt x="21599" y="12061"/>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grpSp>
      <p:grpSp>
        <p:nvGrpSpPr>
          <p:cNvPr id="4" name="Group 3"/>
          <p:cNvGrpSpPr/>
          <p:nvPr/>
        </p:nvGrpSpPr>
        <p:grpSpPr>
          <a:xfrm>
            <a:off x="1446213" y="6488113"/>
            <a:ext cx="1676400" cy="1677987"/>
            <a:chOff x="1446213" y="6488113"/>
            <a:chExt cx="1676400" cy="1677987"/>
          </a:xfrm>
        </p:grpSpPr>
        <p:sp>
          <p:nvSpPr>
            <p:cNvPr id="74753" name="AutoShape 1"/>
            <p:cNvSpPr>
              <a:spLocks/>
            </p:cNvSpPr>
            <p:nvPr/>
          </p:nvSpPr>
          <p:spPr bwMode="auto">
            <a:xfrm>
              <a:off x="1446213" y="6488113"/>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4754" name="AutoShape 2"/>
            <p:cNvSpPr>
              <a:spLocks/>
            </p:cNvSpPr>
            <p:nvPr/>
          </p:nvSpPr>
          <p:spPr bwMode="auto">
            <a:xfrm>
              <a:off x="2108200" y="6937375"/>
              <a:ext cx="1009650" cy="1192213"/>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chemeClr val="accent3">
                <a:lumMod val="75000"/>
                <a:alpha val="50000"/>
              </a:schemeClr>
            </a:solidFill>
            <a:ln>
              <a:noFill/>
            </a:ln>
            <a:effectLst/>
            <a:extLst/>
          </p:spPr>
          <p:txBody>
            <a:bodyPr lIns="0" tIns="0" rIns="0" bIns="0" anchor="ctr"/>
            <a:lstStyle/>
            <a:p>
              <a:endParaRPr lang="en-US" dirty="0">
                <a:latin typeface="Lato" panose="020F0502020204030203" pitchFamily="34" charset="0"/>
              </a:endParaRPr>
            </a:p>
          </p:txBody>
        </p:sp>
        <p:sp>
          <p:nvSpPr>
            <p:cNvPr id="74769" name="AutoShape 17"/>
            <p:cNvSpPr>
              <a:spLocks/>
            </p:cNvSpPr>
            <p:nvPr/>
          </p:nvSpPr>
          <p:spPr bwMode="auto">
            <a:xfrm>
              <a:off x="1700213" y="6742113"/>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accent4"/>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74770" name="AutoShape 18"/>
            <p:cNvSpPr>
              <a:spLocks/>
            </p:cNvSpPr>
            <p:nvPr/>
          </p:nvSpPr>
          <p:spPr bwMode="auto">
            <a:xfrm>
              <a:off x="2076450" y="7169150"/>
              <a:ext cx="393700" cy="2587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1591"/>
                  </a:moveTo>
                  <a:lnTo>
                    <a:pt x="7664" y="21599"/>
                  </a:lnTo>
                  <a:lnTo>
                    <a:pt x="21599" y="0"/>
                  </a:lnTo>
                </a:path>
              </a:pathLst>
            </a:custGeom>
            <a:noFill/>
            <a:ln w="114300" cap="flat" cmpd="sng">
              <a:solidFill>
                <a:srgbClr val="FFFFFF"/>
              </a:solidFill>
              <a:prstDash val="solid"/>
              <a:miter lim="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dirty="0">
                <a:latin typeface="Lato" panose="020F0502020204030203" pitchFamily="34" charset="0"/>
              </a:endParaRPr>
            </a:p>
          </p:txBody>
        </p:sp>
        <p:sp>
          <p:nvSpPr>
            <p:cNvPr id="74771" name="AutoShape 19"/>
            <p:cNvSpPr>
              <a:spLocks/>
            </p:cNvSpPr>
            <p:nvPr/>
          </p:nvSpPr>
          <p:spPr bwMode="auto">
            <a:xfrm>
              <a:off x="1903413" y="6945313"/>
              <a:ext cx="738187" cy="7381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noFill/>
            <a:ln w="101600" cap="flat" cmpd="sng">
              <a:solidFill>
                <a:srgbClr val="FFFFFF"/>
              </a:solidFill>
              <a:prstDash val="solid"/>
              <a:miter lim="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C0C0C0"/>
                  </a:outerShdw>
                </a:effectLst>
                <a:latin typeface="Lato" panose="020F0502020204030203" pitchFamily="34" charset="0"/>
              </a:endParaRPr>
            </a:p>
          </p:txBody>
        </p:sp>
      </p:grpSp>
      <p:sp>
        <p:nvSpPr>
          <p:cNvPr id="3" name="Picture Placeholder 2"/>
          <p:cNvSpPr>
            <a:spLocks noGrp="1"/>
          </p:cNvSpPr>
          <p:nvPr>
            <p:ph type="pic" sz="quarter" idx="10"/>
          </p:nvPr>
        </p:nvSpPr>
        <p:spPr>
          <a:noFill/>
        </p:spPr>
      </p:sp>
      <p:sp>
        <p:nvSpPr>
          <p:cNvPr id="2" name="Title 1"/>
          <p:cNvSpPr>
            <a:spLocks noGrp="1"/>
          </p:cNvSpPr>
          <p:nvPr>
            <p:ph type="title"/>
          </p:nvPr>
        </p:nvSpPr>
        <p:spPr>
          <a:xfrm>
            <a:off x="1318792" y="874148"/>
            <a:ext cx="7029488" cy="1508105"/>
          </a:xfrm>
        </p:spPr>
        <p:txBody>
          <a:bodyPr/>
          <a:lstStyle/>
          <a:p>
            <a:r>
              <a:rPr lang="en-US" dirty="0"/>
              <a:t>Our solution</a:t>
            </a:r>
          </a:p>
        </p:txBody>
      </p:sp>
    </p:spTree>
    <p:extLst>
      <p:ext uri="{BB962C8B-B14F-4D97-AF65-F5344CB8AC3E}">
        <p14:creationId xmlns:p14="http://schemas.microsoft.com/office/powerpoint/2010/main" val="1943433207"/>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a:grpSpLocks noChangeAspect="1"/>
          </p:cNvGrpSpPr>
          <p:nvPr/>
        </p:nvGrpSpPr>
        <p:grpSpPr>
          <a:xfrm>
            <a:off x="7964421" y="7359623"/>
            <a:ext cx="3925932" cy="4533952"/>
            <a:chOff x="13441865" y="7632738"/>
            <a:chExt cx="3000754" cy="3465489"/>
          </a:xfrm>
        </p:grpSpPr>
        <p:sp>
          <p:nvSpPr>
            <p:cNvPr id="19" name="AutoShape 1"/>
            <p:cNvSpPr>
              <a:spLocks/>
            </p:cNvSpPr>
            <p:nvPr/>
          </p:nvSpPr>
          <p:spPr bwMode="auto">
            <a:xfrm>
              <a:off x="13441865" y="7632738"/>
              <a:ext cx="3000754" cy="34654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20" name="Freeform 19"/>
            <p:cNvSpPr>
              <a:spLocks/>
            </p:cNvSpPr>
            <p:nvPr/>
          </p:nvSpPr>
          <p:spPr bwMode="auto">
            <a:xfrm>
              <a:off x="13982014" y="8989327"/>
              <a:ext cx="2460533" cy="1993575"/>
            </a:xfrm>
            <a:custGeom>
              <a:avLst/>
              <a:gdLst>
                <a:gd name="connsiteX0" fmla="*/ 3473094 w 4275688"/>
                <a:gd name="connsiteY0" fmla="*/ 0 h 3464251"/>
                <a:gd name="connsiteX1" fmla="*/ 4275688 w 4275688"/>
                <a:gd name="connsiteY1" fmla="*/ 698308 h 3464251"/>
                <a:gd name="connsiteX2" fmla="*/ 4275572 w 4275688"/>
                <a:gd name="connsiteY2" fmla="*/ 2159151 h 3464251"/>
                <a:gd name="connsiteX3" fmla="*/ 2014990 w 4275688"/>
                <a:gd name="connsiteY3" fmla="*/ 3464251 h 3464251"/>
                <a:gd name="connsiteX4" fmla="*/ 0 w 4275688"/>
                <a:gd name="connsiteY4" fmla="*/ 1702349 h 3464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5688" h="3464251">
                  <a:moveTo>
                    <a:pt x="3473094" y="0"/>
                  </a:moveTo>
                  <a:lnTo>
                    <a:pt x="4275688" y="698308"/>
                  </a:lnTo>
                  <a:lnTo>
                    <a:pt x="4275572" y="2159151"/>
                  </a:lnTo>
                  <a:lnTo>
                    <a:pt x="2014990" y="3464251"/>
                  </a:lnTo>
                  <a:lnTo>
                    <a:pt x="0" y="1702349"/>
                  </a:lnTo>
                  <a:close/>
                </a:path>
              </a:pathLst>
            </a:custGeom>
            <a:solidFill>
              <a:schemeClr val="accent6">
                <a:lumMod val="75000"/>
              </a:schemeClr>
            </a:solidFill>
            <a:ln>
              <a:noFill/>
            </a:ln>
            <a:effectLst/>
            <a:extLst/>
          </p:spPr>
          <p:txBody>
            <a:bodyPr wrap="square" lIns="0" tIns="0" rIns="0" bIns="0" anchor="ctr">
              <a:noAutofit/>
            </a:bodyPr>
            <a:lstStyle/>
            <a:p>
              <a:endParaRPr lang="en-US" dirty="0">
                <a:latin typeface="Lato" panose="020F0502020204030203" pitchFamily="34" charset="0"/>
              </a:endParaRPr>
            </a:p>
          </p:txBody>
        </p:sp>
        <p:sp>
          <p:nvSpPr>
            <p:cNvPr id="21" name="AutoShape 3"/>
            <p:cNvSpPr>
              <a:spLocks/>
            </p:cNvSpPr>
            <p:nvPr/>
          </p:nvSpPr>
          <p:spPr bwMode="auto">
            <a:xfrm>
              <a:off x="13908983" y="8172411"/>
              <a:ext cx="2066519" cy="238614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600"/>
                  </a:lnTo>
                  <a:lnTo>
                    <a:pt x="0" y="16199"/>
                  </a:lnTo>
                  <a:lnTo>
                    <a:pt x="0" y="5400"/>
                  </a:lnTo>
                  <a:close/>
                </a:path>
              </a:pathLst>
            </a:custGeom>
            <a:solidFill>
              <a:schemeClr val="accent6"/>
            </a:solidFill>
            <a:ln w="25400" cap="flat" cmpd="sng">
              <a:solidFill>
                <a:srgbClr val="000000">
                  <a:alpha val="0"/>
                </a:srgb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grpSp>
      <p:grpSp>
        <p:nvGrpSpPr>
          <p:cNvPr id="22" name="Group 21"/>
          <p:cNvGrpSpPr>
            <a:grpSpLocks noChangeAspect="1"/>
          </p:cNvGrpSpPr>
          <p:nvPr/>
        </p:nvGrpSpPr>
        <p:grpSpPr>
          <a:xfrm>
            <a:off x="10247268" y="3505200"/>
            <a:ext cx="3925932" cy="4533952"/>
            <a:chOff x="17503358" y="3594538"/>
            <a:chExt cx="3000754" cy="3465489"/>
          </a:xfrm>
        </p:grpSpPr>
        <p:sp>
          <p:nvSpPr>
            <p:cNvPr id="23" name="AutoShape 1"/>
            <p:cNvSpPr>
              <a:spLocks/>
            </p:cNvSpPr>
            <p:nvPr/>
          </p:nvSpPr>
          <p:spPr bwMode="auto">
            <a:xfrm>
              <a:off x="17503358" y="3594538"/>
              <a:ext cx="3000754" cy="34654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24" name="Freeform 23"/>
            <p:cNvSpPr>
              <a:spLocks/>
            </p:cNvSpPr>
            <p:nvPr/>
          </p:nvSpPr>
          <p:spPr bwMode="auto">
            <a:xfrm>
              <a:off x="18043507" y="4951127"/>
              <a:ext cx="2460533" cy="1993575"/>
            </a:xfrm>
            <a:custGeom>
              <a:avLst/>
              <a:gdLst>
                <a:gd name="connsiteX0" fmla="*/ 3473094 w 4275688"/>
                <a:gd name="connsiteY0" fmla="*/ 0 h 3464251"/>
                <a:gd name="connsiteX1" fmla="*/ 4275688 w 4275688"/>
                <a:gd name="connsiteY1" fmla="*/ 698308 h 3464251"/>
                <a:gd name="connsiteX2" fmla="*/ 4275572 w 4275688"/>
                <a:gd name="connsiteY2" fmla="*/ 2159151 h 3464251"/>
                <a:gd name="connsiteX3" fmla="*/ 2014990 w 4275688"/>
                <a:gd name="connsiteY3" fmla="*/ 3464251 h 3464251"/>
                <a:gd name="connsiteX4" fmla="*/ 0 w 4275688"/>
                <a:gd name="connsiteY4" fmla="*/ 1702349 h 3464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5688" h="3464251">
                  <a:moveTo>
                    <a:pt x="3473094" y="0"/>
                  </a:moveTo>
                  <a:lnTo>
                    <a:pt x="4275688" y="698308"/>
                  </a:lnTo>
                  <a:lnTo>
                    <a:pt x="4275572" y="2159151"/>
                  </a:lnTo>
                  <a:lnTo>
                    <a:pt x="2014990" y="3464251"/>
                  </a:lnTo>
                  <a:lnTo>
                    <a:pt x="0" y="1702349"/>
                  </a:lnTo>
                  <a:close/>
                </a:path>
              </a:pathLst>
            </a:custGeom>
            <a:solidFill>
              <a:schemeClr val="accent3">
                <a:lumMod val="75000"/>
                <a:alpha val="75000"/>
              </a:schemeClr>
            </a:solidFill>
            <a:ln>
              <a:noFill/>
            </a:ln>
            <a:effectLst/>
            <a:extLst/>
          </p:spPr>
          <p:txBody>
            <a:bodyPr wrap="square" lIns="0" tIns="0" rIns="0" bIns="0" anchor="ctr">
              <a:noAutofit/>
            </a:bodyPr>
            <a:lstStyle/>
            <a:p>
              <a:endParaRPr lang="en-US" dirty="0">
                <a:latin typeface="Lato" panose="020F0502020204030203" pitchFamily="34" charset="0"/>
              </a:endParaRPr>
            </a:p>
          </p:txBody>
        </p:sp>
        <p:sp>
          <p:nvSpPr>
            <p:cNvPr id="25" name="AutoShape 3"/>
            <p:cNvSpPr>
              <a:spLocks/>
            </p:cNvSpPr>
            <p:nvPr/>
          </p:nvSpPr>
          <p:spPr bwMode="auto">
            <a:xfrm>
              <a:off x="17970476" y="4134211"/>
              <a:ext cx="2066519" cy="238614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600"/>
                  </a:lnTo>
                  <a:lnTo>
                    <a:pt x="0" y="16199"/>
                  </a:lnTo>
                  <a:lnTo>
                    <a:pt x="0" y="5400"/>
                  </a:lnTo>
                  <a:close/>
                </a:path>
              </a:pathLst>
            </a:custGeom>
            <a:solidFill>
              <a:schemeClr val="accent4"/>
            </a:solidFill>
            <a:ln w="25400" cap="flat" cmpd="sng">
              <a:solidFill>
                <a:srgbClr val="000000">
                  <a:alpha val="0"/>
                </a:srgb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grpSp>
      <p:grpSp>
        <p:nvGrpSpPr>
          <p:cNvPr id="26" name="Group 25"/>
          <p:cNvGrpSpPr>
            <a:grpSpLocks noChangeAspect="1"/>
          </p:cNvGrpSpPr>
          <p:nvPr/>
        </p:nvGrpSpPr>
        <p:grpSpPr>
          <a:xfrm>
            <a:off x="12438834" y="7359624"/>
            <a:ext cx="3925932" cy="4533952"/>
            <a:chOff x="17459244" y="7562551"/>
            <a:chExt cx="3000754" cy="3465489"/>
          </a:xfrm>
        </p:grpSpPr>
        <p:sp>
          <p:nvSpPr>
            <p:cNvPr id="27" name="AutoShape 1"/>
            <p:cNvSpPr>
              <a:spLocks/>
            </p:cNvSpPr>
            <p:nvPr/>
          </p:nvSpPr>
          <p:spPr bwMode="auto">
            <a:xfrm>
              <a:off x="17459244" y="7562551"/>
              <a:ext cx="3000754" cy="34654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28" name="Freeform 27"/>
            <p:cNvSpPr>
              <a:spLocks/>
            </p:cNvSpPr>
            <p:nvPr/>
          </p:nvSpPr>
          <p:spPr bwMode="auto">
            <a:xfrm>
              <a:off x="17999393" y="8919140"/>
              <a:ext cx="2460533" cy="1993575"/>
            </a:xfrm>
            <a:custGeom>
              <a:avLst/>
              <a:gdLst>
                <a:gd name="connsiteX0" fmla="*/ 3473094 w 4275688"/>
                <a:gd name="connsiteY0" fmla="*/ 0 h 3464251"/>
                <a:gd name="connsiteX1" fmla="*/ 4275688 w 4275688"/>
                <a:gd name="connsiteY1" fmla="*/ 698308 h 3464251"/>
                <a:gd name="connsiteX2" fmla="*/ 4275572 w 4275688"/>
                <a:gd name="connsiteY2" fmla="*/ 2159151 h 3464251"/>
                <a:gd name="connsiteX3" fmla="*/ 2014990 w 4275688"/>
                <a:gd name="connsiteY3" fmla="*/ 3464251 h 3464251"/>
                <a:gd name="connsiteX4" fmla="*/ 0 w 4275688"/>
                <a:gd name="connsiteY4" fmla="*/ 1702349 h 3464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5688" h="3464251">
                  <a:moveTo>
                    <a:pt x="3473094" y="0"/>
                  </a:moveTo>
                  <a:lnTo>
                    <a:pt x="4275688" y="698308"/>
                  </a:lnTo>
                  <a:lnTo>
                    <a:pt x="4275572" y="2159151"/>
                  </a:lnTo>
                  <a:lnTo>
                    <a:pt x="2014990" y="3464251"/>
                  </a:lnTo>
                  <a:lnTo>
                    <a:pt x="0" y="1702349"/>
                  </a:lnTo>
                  <a:close/>
                </a:path>
              </a:pathLst>
            </a:custGeom>
            <a:solidFill>
              <a:schemeClr val="tx2">
                <a:lumMod val="75000"/>
                <a:alpha val="75000"/>
              </a:schemeClr>
            </a:solidFill>
            <a:ln>
              <a:noFill/>
            </a:ln>
            <a:effectLst/>
            <a:extLst/>
          </p:spPr>
          <p:txBody>
            <a:bodyPr wrap="square" lIns="0" tIns="0" rIns="0" bIns="0" anchor="ctr">
              <a:noAutofit/>
            </a:bodyPr>
            <a:lstStyle/>
            <a:p>
              <a:endParaRPr lang="en-US" dirty="0">
                <a:latin typeface="Lato" panose="020F0502020204030203" pitchFamily="34" charset="0"/>
              </a:endParaRPr>
            </a:p>
          </p:txBody>
        </p:sp>
        <p:sp>
          <p:nvSpPr>
            <p:cNvPr id="29" name="AutoShape 3"/>
            <p:cNvSpPr>
              <a:spLocks/>
            </p:cNvSpPr>
            <p:nvPr/>
          </p:nvSpPr>
          <p:spPr bwMode="auto">
            <a:xfrm>
              <a:off x="17926362" y="8102224"/>
              <a:ext cx="2066519" cy="238614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600"/>
                  </a:lnTo>
                  <a:lnTo>
                    <a:pt x="0" y="16199"/>
                  </a:lnTo>
                  <a:lnTo>
                    <a:pt x="0" y="5400"/>
                  </a:lnTo>
                  <a:close/>
                </a:path>
              </a:pathLst>
            </a:custGeom>
            <a:solidFill>
              <a:schemeClr val="bg2"/>
            </a:solidFill>
            <a:ln w="25400" cap="flat" cmpd="sng">
              <a:solidFill>
                <a:srgbClr val="000000">
                  <a:alpha val="0"/>
                </a:srgb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grpSp>
      <p:sp>
        <p:nvSpPr>
          <p:cNvPr id="75786" name="AutoShape 10"/>
          <p:cNvSpPr>
            <a:spLocks/>
          </p:cNvSpPr>
          <p:nvPr/>
        </p:nvSpPr>
        <p:spPr bwMode="auto">
          <a:xfrm>
            <a:off x="1295385" y="8915400"/>
            <a:ext cx="6057900" cy="142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We know our strengths and wanted to provide a solution that played in to them.</a:t>
            </a:r>
            <a:endParaRPr lang="en-US" dirty="0">
              <a:solidFill>
                <a:schemeClr val="tx1"/>
              </a:solidFill>
              <a:latin typeface="Lato" panose="020F0502020204030203" pitchFamily="34" charset="0"/>
            </a:endParaRPr>
          </a:p>
        </p:txBody>
      </p:sp>
      <p:sp>
        <p:nvSpPr>
          <p:cNvPr id="75787" name="AutoShape 11"/>
          <p:cNvSpPr>
            <a:spLocks/>
          </p:cNvSpPr>
          <p:nvPr/>
        </p:nvSpPr>
        <p:spPr bwMode="auto">
          <a:xfrm>
            <a:off x="14784148" y="5080000"/>
            <a:ext cx="6057900" cy="142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Ability to work quickly since this is not our first hackathon together.</a:t>
            </a:r>
            <a:endParaRPr lang="en-US" dirty="0">
              <a:solidFill>
                <a:schemeClr val="tx1"/>
              </a:solidFill>
              <a:latin typeface="Lato" panose="020F0502020204030203" pitchFamily="34" charset="0"/>
            </a:endParaRPr>
          </a:p>
        </p:txBody>
      </p:sp>
      <p:sp>
        <p:nvSpPr>
          <p:cNvPr id="75788" name="AutoShape 12"/>
          <p:cNvSpPr>
            <a:spLocks/>
          </p:cNvSpPr>
          <p:nvPr/>
        </p:nvSpPr>
        <p:spPr bwMode="auto">
          <a:xfrm>
            <a:off x="16971177" y="8902700"/>
            <a:ext cx="6057900" cy="1422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Even though we did not work with big data, we were able to find a need and provide a solution.</a:t>
            </a:r>
            <a:endParaRPr lang="en-US" dirty="0">
              <a:solidFill>
                <a:schemeClr val="tx1"/>
              </a:solidFill>
              <a:latin typeface="Lato" panose="020F0502020204030203" pitchFamily="34" charset="0"/>
            </a:endParaRPr>
          </a:p>
        </p:txBody>
      </p:sp>
      <p:sp>
        <p:nvSpPr>
          <p:cNvPr id="75790" name="AutoShape 14"/>
          <p:cNvSpPr>
            <a:spLocks/>
          </p:cNvSpPr>
          <p:nvPr/>
        </p:nvSpPr>
        <p:spPr bwMode="auto">
          <a:xfrm>
            <a:off x="9016906" y="8745214"/>
            <a:ext cx="1841500" cy="2044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1" y="5360"/>
                </a:moveTo>
                <a:cubicBezTo>
                  <a:pt x="15400" y="4307"/>
                  <a:pt x="12967" y="3667"/>
                  <a:pt x="10800" y="3667"/>
                </a:cubicBezTo>
                <a:lnTo>
                  <a:pt x="10800" y="16959"/>
                </a:lnTo>
                <a:cubicBezTo>
                  <a:pt x="14324" y="14058"/>
                  <a:pt x="16859" y="9871"/>
                  <a:pt x="17411" y="5360"/>
                </a:cubicBezTo>
                <a:close/>
                <a:moveTo>
                  <a:pt x="10800" y="0"/>
                </a:moveTo>
                <a:cubicBezTo>
                  <a:pt x="6962" y="0"/>
                  <a:pt x="2828" y="1427"/>
                  <a:pt x="0" y="3523"/>
                </a:cubicBezTo>
                <a:cubicBezTo>
                  <a:pt x="0" y="11243"/>
                  <a:pt x="4871" y="18089"/>
                  <a:pt x="10800" y="21599"/>
                </a:cubicBezTo>
                <a:cubicBezTo>
                  <a:pt x="16729" y="18089"/>
                  <a:pt x="21599" y="11243"/>
                  <a:pt x="21599" y="3523"/>
                </a:cubicBezTo>
                <a:cubicBezTo>
                  <a:pt x="18771" y="1427"/>
                  <a:pt x="14647" y="0"/>
                  <a:pt x="10800" y="0"/>
                </a:cubicBezTo>
                <a:close/>
                <a:moveTo>
                  <a:pt x="10800" y="2095"/>
                </a:moveTo>
                <a:cubicBezTo>
                  <a:pt x="13698" y="2095"/>
                  <a:pt x="16863" y="3068"/>
                  <a:pt x="19239" y="4544"/>
                </a:cubicBezTo>
                <a:cubicBezTo>
                  <a:pt x="18876" y="10359"/>
                  <a:pt x="15444" y="15745"/>
                  <a:pt x="10800" y="19019"/>
                </a:cubicBezTo>
                <a:cubicBezTo>
                  <a:pt x="6150" y="15741"/>
                  <a:pt x="2723" y="10353"/>
                  <a:pt x="2360" y="4544"/>
                </a:cubicBezTo>
                <a:cubicBezTo>
                  <a:pt x="4702" y="3090"/>
                  <a:pt x="7870" y="2095"/>
                  <a:pt x="10800" y="2095"/>
                </a:cubicBezTo>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75791" name="AutoShape 15"/>
          <p:cNvSpPr>
            <a:spLocks/>
          </p:cNvSpPr>
          <p:nvPr/>
        </p:nvSpPr>
        <p:spPr bwMode="auto">
          <a:xfrm>
            <a:off x="11195050" y="4826000"/>
            <a:ext cx="2005013" cy="1828800"/>
          </a:xfrm>
          <a:custGeom>
            <a:avLst/>
            <a:gdLst>
              <a:gd name="T0" fmla="*/ 10596 w 21192"/>
              <a:gd name="T1" fmla="*/ 10800 h 21600"/>
              <a:gd name="T2" fmla="*/ 10596 w 21192"/>
              <a:gd name="T3" fmla="*/ 10800 h 21600"/>
              <a:gd name="T4" fmla="*/ 10596 w 21192"/>
              <a:gd name="T5" fmla="*/ 10800 h 21600"/>
              <a:gd name="T6" fmla="*/ 10596 w 21192"/>
              <a:gd name="T7" fmla="*/ 10800 h 21600"/>
            </a:gdLst>
            <a:ahLst/>
            <a:cxnLst>
              <a:cxn ang="0">
                <a:pos x="T0" y="T1"/>
              </a:cxn>
              <a:cxn ang="0">
                <a:pos x="T2" y="T3"/>
              </a:cxn>
              <a:cxn ang="0">
                <a:pos x="T4" y="T5"/>
              </a:cxn>
              <a:cxn ang="0">
                <a:pos x="T6" y="T7"/>
              </a:cxn>
            </a:cxnLst>
            <a:rect l="0" t="0" r="r" b="b"/>
            <a:pathLst>
              <a:path w="21192" h="21600">
                <a:moveTo>
                  <a:pt x="14073" y="8878"/>
                </a:moveTo>
                <a:cubicBezTo>
                  <a:pt x="14577" y="8878"/>
                  <a:pt x="14832" y="9579"/>
                  <a:pt x="14832" y="10908"/>
                </a:cubicBezTo>
                <a:cubicBezTo>
                  <a:pt x="14832" y="12273"/>
                  <a:pt x="14568" y="12955"/>
                  <a:pt x="14081" y="12955"/>
                </a:cubicBezTo>
                <a:cubicBezTo>
                  <a:pt x="13602" y="12955"/>
                  <a:pt x="13305" y="12301"/>
                  <a:pt x="13305" y="10926"/>
                </a:cubicBezTo>
                <a:cubicBezTo>
                  <a:pt x="13305" y="9524"/>
                  <a:pt x="13619" y="8878"/>
                  <a:pt x="14073" y="8878"/>
                </a:cubicBezTo>
                <a:close/>
                <a:moveTo>
                  <a:pt x="14089" y="7817"/>
                </a:moveTo>
                <a:cubicBezTo>
                  <a:pt x="12702" y="7817"/>
                  <a:pt x="12050" y="9183"/>
                  <a:pt x="12050" y="10926"/>
                </a:cubicBezTo>
                <a:cubicBezTo>
                  <a:pt x="12059" y="12624"/>
                  <a:pt x="12670" y="14016"/>
                  <a:pt x="14056" y="14016"/>
                </a:cubicBezTo>
                <a:cubicBezTo>
                  <a:pt x="15418" y="14016"/>
                  <a:pt x="16087" y="12734"/>
                  <a:pt x="16087" y="10890"/>
                </a:cubicBezTo>
                <a:cubicBezTo>
                  <a:pt x="16087" y="9247"/>
                  <a:pt x="15517" y="7817"/>
                  <a:pt x="14089" y="7817"/>
                </a:cubicBezTo>
                <a:close/>
                <a:moveTo>
                  <a:pt x="7510" y="13601"/>
                </a:moveTo>
                <a:cubicBezTo>
                  <a:pt x="7824" y="13813"/>
                  <a:pt x="8410" y="14016"/>
                  <a:pt x="9103" y="14016"/>
                </a:cubicBezTo>
                <a:cubicBezTo>
                  <a:pt x="10465" y="14016"/>
                  <a:pt x="11299" y="13242"/>
                  <a:pt x="11299" y="12190"/>
                </a:cubicBezTo>
                <a:cubicBezTo>
                  <a:pt x="11299" y="11397"/>
                  <a:pt x="10779" y="10852"/>
                  <a:pt x="10135" y="10723"/>
                </a:cubicBezTo>
                <a:lnTo>
                  <a:pt x="10135" y="10705"/>
                </a:lnTo>
                <a:cubicBezTo>
                  <a:pt x="10796" y="10456"/>
                  <a:pt x="11117" y="9948"/>
                  <a:pt x="11117" y="9312"/>
                </a:cubicBezTo>
                <a:cubicBezTo>
                  <a:pt x="11117" y="8491"/>
                  <a:pt x="10482" y="7817"/>
                  <a:pt x="9343" y="7817"/>
                </a:cubicBezTo>
                <a:cubicBezTo>
                  <a:pt x="8641" y="7817"/>
                  <a:pt x="8005" y="8039"/>
                  <a:pt x="7684" y="8270"/>
                </a:cubicBezTo>
                <a:lnTo>
                  <a:pt x="7939" y="9284"/>
                </a:lnTo>
                <a:cubicBezTo>
                  <a:pt x="8154" y="9137"/>
                  <a:pt x="8616" y="8924"/>
                  <a:pt x="9054" y="8924"/>
                </a:cubicBezTo>
                <a:cubicBezTo>
                  <a:pt x="9591" y="8924"/>
                  <a:pt x="9846" y="9192"/>
                  <a:pt x="9846" y="9552"/>
                </a:cubicBezTo>
                <a:cubicBezTo>
                  <a:pt x="9846" y="10059"/>
                  <a:pt x="9318" y="10244"/>
                  <a:pt x="8897" y="10244"/>
                </a:cubicBezTo>
                <a:lnTo>
                  <a:pt x="8402" y="10244"/>
                </a:lnTo>
                <a:lnTo>
                  <a:pt x="8402" y="11249"/>
                </a:lnTo>
                <a:lnTo>
                  <a:pt x="8914" y="11249"/>
                </a:lnTo>
                <a:cubicBezTo>
                  <a:pt x="9466" y="11249"/>
                  <a:pt x="9995" y="11517"/>
                  <a:pt x="9995" y="12116"/>
                </a:cubicBezTo>
                <a:cubicBezTo>
                  <a:pt x="9995" y="12559"/>
                  <a:pt x="9665" y="12910"/>
                  <a:pt x="9013" y="12910"/>
                </a:cubicBezTo>
                <a:cubicBezTo>
                  <a:pt x="8501" y="12910"/>
                  <a:pt x="7989" y="12679"/>
                  <a:pt x="7766" y="12540"/>
                </a:cubicBezTo>
                <a:cubicBezTo>
                  <a:pt x="7766" y="12540"/>
                  <a:pt x="7510" y="13601"/>
                  <a:pt x="7510" y="13601"/>
                </a:cubicBezTo>
                <a:close/>
                <a:moveTo>
                  <a:pt x="17280" y="2121"/>
                </a:moveTo>
                <a:cubicBezTo>
                  <a:pt x="16665" y="1612"/>
                  <a:pt x="15997" y="1186"/>
                  <a:pt x="15292" y="852"/>
                </a:cubicBezTo>
                <a:lnTo>
                  <a:pt x="14669" y="2838"/>
                </a:lnTo>
                <a:cubicBezTo>
                  <a:pt x="15157" y="3079"/>
                  <a:pt x="15622" y="3374"/>
                  <a:pt x="16056" y="3720"/>
                </a:cubicBezTo>
                <a:cubicBezTo>
                  <a:pt x="16056" y="3720"/>
                  <a:pt x="17280" y="2121"/>
                  <a:pt x="17280" y="2121"/>
                </a:cubicBezTo>
                <a:close/>
                <a:moveTo>
                  <a:pt x="7523" y="3335"/>
                </a:moveTo>
                <a:lnTo>
                  <a:pt x="6401" y="1643"/>
                </a:lnTo>
                <a:cubicBezTo>
                  <a:pt x="5784" y="2074"/>
                  <a:pt x="5210" y="2583"/>
                  <a:pt x="4691" y="3162"/>
                </a:cubicBezTo>
                <a:lnTo>
                  <a:pt x="6019" y="4646"/>
                </a:lnTo>
                <a:cubicBezTo>
                  <a:pt x="6472" y="4140"/>
                  <a:pt x="6978" y="3700"/>
                  <a:pt x="7523" y="3335"/>
                </a:cubicBezTo>
                <a:close/>
                <a:moveTo>
                  <a:pt x="10224" y="97"/>
                </a:moveTo>
                <a:cubicBezTo>
                  <a:pt x="9333" y="233"/>
                  <a:pt x="8471" y="505"/>
                  <a:pt x="7661" y="901"/>
                </a:cubicBezTo>
                <a:lnTo>
                  <a:pt x="8815" y="2642"/>
                </a:lnTo>
                <a:cubicBezTo>
                  <a:pt x="9269" y="2453"/>
                  <a:pt x="9741" y="2311"/>
                  <a:pt x="10224" y="2220"/>
                </a:cubicBezTo>
                <a:cubicBezTo>
                  <a:pt x="10224" y="2220"/>
                  <a:pt x="10224" y="97"/>
                  <a:pt x="10224" y="97"/>
                </a:cubicBezTo>
                <a:close/>
                <a:moveTo>
                  <a:pt x="13960" y="346"/>
                </a:moveTo>
                <a:cubicBezTo>
                  <a:pt x="13208" y="128"/>
                  <a:pt x="12427" y="9"/>
                  <a:pt x="11631" y="0"/>
                </a:cubicBezTo>
                <a:lnTo>
                  <a:pt x="11631" y="2099"/>
                </a:lnTo>
                <a:cubicBezTo>
                  <a:pt x="12212" y="2108"/>
                  <a:pt x="12783" y="2188"/>
                  <a:pt x="13336" y="2335"/>
                </a:cubicBezTo>
                <a:cubicBezTo>
                  <a:pt x="13336" y="2335"/>
                  <a:pt x="13960" y="346"/>
                  <a:pt x="13960" y="346"/>
                </a:cubicBezTo>
                <a:close/>
                <a:moveTo>
                  <a:pt x="18347" y="3146"/>
                </a:moveTo>
                <a:lnTo>
                  <a:pt x="17121" y="4747"/>
                </a:lnTo>
                <a:cubicBezTo>
                  <a:pt x="17470" y="5150"/>
                  <a:pt x="17786" y="5593"/>
                  <a:pt x="18064" y="6072"/>
                </a:cubicBezTo>
                <a:lnTo>
                  <a:pt x="19783" y="5184"/>
                </a:lnTo>
                <a:cubicBezTo>
                  <a:pt x="19374" y="4434"/>
                  <a:pt x="18891" y="3752"/>
                  <a:pt x="18347" y="3146"/>
                </a:cubicBezTo>
                <a:close/>
                <a:moveTo>
                  <a:pt x="20424" y="6584"/>
                </a:moveTo>
                <a:cubicBezTo>
                  <a:pt x="21600" y="9680"/>
                  <a:pt x="21424" y="13243"/>
                  <a:pt x="19897" y="16199"/>
                </a:cubicBezTo>
                <a:cubicBezTo>
                  <a:pt x="18170" y="19541"/>
                  <a:pt x="14979" y="21600"/>
                  <a:pt x="11526" y="21600"/>
                </a:cubicBezTo>
                <a:cubicBezTo>
                  <a:pt x="8073" y="21600"/>
                  <a:pt x="4882" y="19541"/>
                  <a:pt x="3155" y="16199"/>
                </a:cubicBezTo>
                <a:cubicBezTo>
                  <a:pt x="2298" y="14540"/>
                  <a:pt x="1867" y="12689"/>
                  <a:pt x="1861" y="10836"/>
                </a:cubicBezTo>
                <a:lnTo>
                  <a:pt x="0" y="10836"/>
                </a:lnTo>
                <a:lnTo>
                  <a:pt x="2829" y="6449"/>
                </a:lnTo>
                <a:lnTo>
                  <a:pt x="5647" y="10836"/>
                </a:lnTo>
                <a:lnTo>
                  <a:pt x="3739" y="10836"/>
                </a:lnTo>
                <a:cubicBezTo>
                  <a:pt x="3745" y="12326"/>
                  <a:pt x="4092" y="13816"/>
                  <a:pt x="4782" y="15150"/>
                </a:cubicBezTo>
                <a:cubicBezTo>
                  <a:pt x="6173" y="17843"/>
                  <a:pt x="8744" y="19501"/>
                  <a:pt x="11526" y="19501"/>
                </a:cubicBezTo>
                <a:cubicBezTo>
                  <a:pt x="14309" y="19501"/>
                  <a:pt x="16879" y="17843"/>
                  <a:pt x="18270" y="15150"/>
                </a:cubicBezTo>
                <a:cubicBezTo>
                  <a:pt x="19491" y="12788"/>
                  <a:pt x="19641" y="9945"/>
                  <a:pt x="18720" y="7465"/>
                </a:cubicBezTo>
                <a:cubicBezTo>
                  <a:pt x="18720" y="7465"/>
                  <a:pt x="20424" y="6584"/>
                  <a:pt x="20424" y="6584"/>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75792" name="AutoShape 16"/>
          <p:cNvSpPr>
            <a:spLocks/>
          </p:cNvSpPr>
          <p:nvPr/>
        </p:nvSpPr>
        <p:spPr bwMode="auto">
          <a:xfrm>
            <a:off x="13315950" y="8540748"/>
            <a:ext cx="2171700" cy="2171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522" y="5290"/>
                </a:moveTo>
                <a:cubicBezTo>
                  <a:pt x="9558" y="5275"/>
                  <a:pt x="9591" y="5253"/>
                  <a:pt x="9629" y="5243"/>
                </a:cubicBezTo>
                <a:cubicBezTo>
                  <a:pt x="9629" y="5243"/>
                  <a:pt x="9630" y="5242"/>
                  <a:pt x="9630" y="5242"/>
                </a:cubicBezTo>
                <a:cubicBezTo>
                  <a:pt x="9683" y="5229"/>
                  <a:pt x="9728" y="5242"/>
                  <a:pt x="9744" y="5223"/>
                </a:cubicBezTo>
                <a:cubicBezTo>
                  <a:pt x="9759" y="5203"/>
                  <a:pt x="9786" y="5167"/>
                  <a:pt x="9799" y="5139"/>
                </a:cubicBezTo>
                <a:cubicBezTo>
                  <a:pt x="9804" y="5124"/>
                  <a:pt x="9789" y="5104"/>
                  <a:pt x="9808" y="5094"/>
                </a:cubicBezTo>
                <a:cubicBezTo>
                  <a:pt x="9829" y="5082"/>
                  <a:pt x="9811" y="5060"/>
                  <a:pt x="9816" y="5044"/>
                </a:cubicBezTo>
                <a:cubicBezTo>
                  <a:pt x="9831" y="5001"/>
                  <a:pt x="9840" y="5000"/>
                  <a:pt x="9858" y="4997"/>
                </a:cubicBezTo>
                <a:cubicBezTo>
                  <a:pt x="9874" y="4995"/>
                  <a:pt x="9890" y="4993"/>
                  <a:pt x="9896" y="4984"/>
                </a:cubicBezTo>
                <a:cubicBezTo>
                  <a:pt x="9923" y="4944"/>
                  <a:pt x="9827" y="4829"/>
                  <a:pt x="9767" y="4844"/>
                </a:cubicBezTo>
                <a:cubicBezTo>
                  <a:pt x="9705" y="4860"/>
                  <a:pt x="9654" y="4951"/>
                  <a:pt x="9633" y="4950"/>
                </a:cubicBezTo>
                <a:cubicBezTo>
                  <a:pt x="9607" y="4948"/>
                  <a:pt x="9595" y="4948"/>
                  <a:pt x="9577" y="4961"/>
                </a:cubicBezTo>
                <a:cubicBezTo>
                  <a:pt x="9563" y="4972"/>
                  <a:pt x="9562" y="4990"/>
                  <a:pt x="9551" y="5002"/>
                </a:cubicBezTo>
                <a:cubicBezTo>
                  <a:pt x="9540" y="5017"/>
                  <a:pt x="9524" y="5029"/>
                  <a:pt x="9512" y="5044"/>
                </a:cubicBezTo>
                <a:cubicBezTo>
                  <a:pt x="9502" y="5057"/>
                  <a:pt x="9498" y="5068"/>
                  <a:pt x="9512" y="5081"/>
                </a:cubicBezTo>
                <a:cubicBezTo>
                  <a:pt x="9523" y="5090"/>
                  <a:pt x="9529" y="5095"/>
                  <a:pt x="9498" y="5135"/>
                </a:cubicBezTo>
                <a:cubicBezTo>
                  <a:pt x="9472" y="5168"/>
                  <a:pt x="9430" y="5186"/>
                  <a:pt x="9412" y="5227"/>
                </a:cubicBezTo>
                <a:cubicBezTo>
                  <a:pt x="9405" y="5241"/>
                  <a:pt x="9406" y="5270"/>
                  <a:pt x="9409" y="5282"/>
                </a:cubicBezTo>
                <a:cubicBezTo>
                  <a:pt x="9417" y="5324"/>
                  <a:pt x="9482" y="5308"/>
                  <a:pt x="9522" y="5290"/>
                </a:cubicBezTo>
                <a:close/>
                <a:moveTo>
                  <a:pt x="19444" y="10799"/>
                </a:moveTo>
                <a:cubicBezTo>
                  <a:pt x="19444" y="9905"/>
                  <a:pt x="19291" y="9000"/>
                  <a:pt x="19134" y="8522"/>
                </a:cubicBezTo>
                <a:cubicBezTo>
                  <a:pt x="19085" y="8372"/>
                  <a:pt x="18971" y="8252"/>
                  <a:pt x="18824" y="8195"/>
                </a:cubicBezTo>
                <a:cubicBezTo>
                  <a:pt x="18677" y="8138"/>
                  <a:pt x="18512" y="8150"/>
                  <a:pt x="18375" y="8228"/>
                </a:cubicBezTo>
                <a:cubicBezTo>
                  <a:pt x="18029" y="8423"/>
                  <a:pt x="18040" y="8449"/>
                  <a:pt x="17919" y="8442"/>
                </a:cubicBezTo>
                <a:cubicBezTo>
                  <a:pt x="17863" y="8440"/>
                  <a:pt x="17615" y="8604"/>
                  <a:pt x="17526" y="8415"/>
                </a:cubicBezTo>
                <a:cubicBezTo>
                  <a:pt x="17510" y="8380"/>
                  <a:pt x="17422" y="8219"/>
                  <a:pt x="17301" y="8440"/>
                </a:cubicBezTo>
                <a:cubicBezTo>
                  <a:pt x="17269" y="8500"/>
                  <a:pt x="17089" y="8455"/>
                  <a:pt x="17030" y="8422"/>
                </a:cubicBezTo>
                <a:cubicBezTo>
                  <a:pt x="16856" y="8325"/>
                  <a:pt x="16641" y="8098"/>
                  <a:pt x="16588" y="8040"/>
                </a:cubicBezTo>
                <a:lnTo>
                  <a:pt x="16588" y="8041"/>
                </a:lnTo>
                <a:cubicBezTo>
                  <a:pt x="16528" y="7971"/>
                  <a:pt x="16356" y="8066"/>
                  <a:pt x="16483" y="8254"/>
                </a:cubicBezTo>
                <a:cubicBezTo>
                  <a:pt x="16907" y="8886"/>
                  <a:pt x="16981" y="8892"/>
                  <a:pt x="17101" y="8955"/>
                </a:cubicBezTo>
                <a:cubicBezTo>
                  <a:pt x="17101" y="8955"/>
                  <a:pt x="17101" y="8955"/>
                  <a:pt x="17101" y="8955"/>
                </a:cubicBezTo>
                <a:cubicBezTo>
                  <a:pt x="17158" y="8912"/>
                  <a:pt x="17150" y="8899"/>
                  <a:pt x="17223" y="8888"/>
                </a:cubicBezTo>
                <a:cubicBezTo>
                  <a:pt x="17269" y="8882"/>
                  <a:pt x="17309" y="8854"/>
                  <a:pt x="17329" y="8812"/>
                </a:cubicBezTo>
                <a:cubicBezTo>
                  <a:pt x="17329" y="8812"/>
                  <a:pt x="17329" y="8811"/>
                  <a:pt x="17329" y="8811"/>
                </a:cubicBezTo>
                <a:cubicBezTo>
                  <a:pt x="17353" y="8763"/>
                  <a:pt x="17397" y="8729"/>
                  <a:pt x="17448" y="8718"/>
                </a:cubicBezTo>
                <a:cubicBezTo>
                  <a:pt x="17501" y="8708"/>
                  <a:pt x="17555" y="8721"/>
                  <a:pt x="17595" y="8756"/>
                </a:cubicBezTo>
                <a:cubicBezTo>
                  <a:pt x="17595" y="8757"/>
                  <a:pt x="17596" y="8757"/>
                  <a:pt x="17596" y="8757"/>
                </a:cubicBezTo>
                <a:cubicBezTo>
                  <a:pt x="17669" y="8821"/>
                  <a:pt x="17764" y="8762"/>
                  <a:pt x="17842" y="8799"/>
                </a:cubicBezTo>
                <a:cubicBezTo>
                  <a:pt x="18040" y="8892"/>
                  <a:pt x="17964" y="9082"/>
                  <a:pt x="17925" y="9305"/>
                </a:cubicBezTo>
                <a:cubicBezTo>
                  <a:pt x="17925" y="9305"/>
                  <a:pt x="17925" y="9306"/>
                  <a:pt x="17924" y="9307"/>
                </a:cubicBezTo>
                <a:cubicBezTo>
                  <a:pt x="17923" y="9307"/>
                  <a:pt x="17923" y="9308"/>
                  <a:pt x="17922" y="9307"/>
                </a:cubicBezTo>
                <a:cubicBezTo>
                  <a:pt x="17904" y="9304"/>
                  <a:pt x="17887" y="9318"/>
                  <a:pt x="17887" y="9336"/>
                </a:cubicBezTo>
                <a:cubicBezTo>
                  <a:pt x="17886" y="9407"/>
                  <a:pt x="17931" y="9474"/>
                  <a:pt x="17917" y="9546"/>
                </a:cubicBezTo>
                <a:cubicBezTo>
                  <a:pt x="17917" y="9549"/>
                  <a:pt x="17915" y="9551"/>
                  <a:pt x="17913" y="9552"/>
                </a:cubicBezTo>
                <a:cubicBezTo>
                  <a:pt x="17889" y="9564"/>
                  <a:pt x="17868" y="9579"/>
                  <a:pt x="17850" y="9599"/>
                </a:cubicBezTo>
                <a:cubicBezTo>
                  <a:pt x="17793" y="9659"/>
                  <a:pt x="17790" y="9735"/>
                  <a:pt x="17740" y="9803"/>
                </a:cubicBezTo>
                <a:cubicBezTo>
                  <a:pt x="17694" y="9867"/>
                  <a:pt x="17744" y="10011"/>
                  <a:pt x="17633" y="10012"/>
                </a:cubicBezTo>
                <a:cubicBezTo>
                  <a:pt x="17591" y="10012"/>
                  <a:pt x="17449" y="10094"/>
                  <a:pt x="17427" y="10186"/>
                </a:cubicBezTo>
                <a:cubicBezTo>
                  <a:pt x="17401" y="10297"/>
                  <a:pt x="17341" y="10395"/>
                  <a:pt x="17254" y="10468"/>
                </a:cubicBezTo>
                <a:cubicBezTo>
                  <a:pt x="17191" y="10522"/>
                  <a:pt x="17104" y="10592"/>
                  <a:pt x="16984" y="10685"/>
                </a:cubicBezTo>
                <a:cubicBezTo>
                  <a:pt x="16927" y="10729"/>
                  <a:pt x="16698" y="10977"/>
                  <a:pt x="16500" y="11023"/>
                </a:cubicBezTo>
                <a:cubicBezTo>
                  <a:pt x="16473" y="11030"/>
                  <a:pt x="16444" y="11019"/>
                  <a:pt x="16428" y="10997"/>
                </a:cubicBezTo>
                <a:cubicBezTo>
                  <a:pt x="16427" y="10996"/>
                  <a:pt x="16426" y="10994"/>
                  <a:pt x="16425" y="10993"/>
                </a:cubicBezTo>
                <a:cubicBezTo>
                  <a:pt x="16295" y="10790"/>
                  <a:pt x="16267" y="10548"/>
                  <a:pt x="16165" y="10335"/>
                </a:cubicBezTo>
                <a:cubicBezTo>
                  <a:pt x="16044" y="10082"/>
                  <a:pt x="15717" y="10016"/>
                  <a:pt x="15626" y="9736"/>
                </a:cubicBezTo>
                <a:cubicBezTo>
                  <a:pt x="15549" y="9500"/>
                  <a:pt x="15516" y="9400"/>
                  <a:pt x="15409" y="9340"/>
                </a:cubicBezTo>
                <a:cubicBezTo>
                  <a:pt x="15334" y="9297"/>
                  <a:pt x="15271" y="9238"/>
                  <a:pt x="15224" y="9165"/>
                </a:cubicBezTo>
                <a:cubicBezTo>
                  <a:pt x="15149" y="9046"/>
                  <a:pt x="15034" y="8877"/>
                  <a:pt x="14940" y="8787"/>
                </a:cubicBezTo>
                <a:cubicBezTo>
                  <a:pt x="14897" y="8745"/>
                  <a:pt x="14868" y="8692"/>
                  <a:pt x="14859" y="8634"/>
                </a:cubicBezTo>
                <a:cubicBezTo>
                  <a:pt x="14854" y="8607"/>
                  <a:pt x="14815" y="8609"/>
                  <a:pt x="14814" y="8636"/>
                </a:cubicBezTo>
                <a:cubicBezTo>
                  <a:pt x="14809" y="8730"/>
                  <a:pt x="14826" y="8759"/>
                  <a:pt x="14800" y="8779"/>
                </a:cubicBezTo>
                <a:cubicBezTo>
                  <a:pt x="14778" y="8796"/>
                  <a:pt x="14751" y="8787"/>
                  <a:pt x="14731" y="8767"/>
                </a:cubicBezTo>
                <a:cubicBezTo>
                  <a:pt x="14664" y="8697"/>
                  <a:pt x="14554" y="8571"/>
                  <a:pt x="14526" y="8501"/>
                </a:cubicBezTo>
                <a:cubicBezTo>
                  <a:pt x="14526" y="8501"/>
                  <a:pt x="14526" y="8501"/>
                  <a:pt x="14526" y="8502"/>
                </a:cubicBezTo>
                <a:cubicBezTo>
                  <a:pt x="14519" y="8529"/>
                  <a:pt x="14524" y="8559"/>
                  <a:pt x="14540" y="8582"/>
                </a:cubicBezTo>
                <a:cubicBezTo>
                  <a:pt x="14686" y="8789"/>
                  <a:pt x="15396" y="9814"/>
                  <a:pt x="15414" y="9911"/>
                </a:cubicBezTo>
                <a:cubicBezTo>
                  <a:pt x="15532" y="10556"/>
                  <a:pt x="16032" y="10711"/>
                  <a:pt x="16287" y="10948"/>
                </a:cubicBezTo>
                <a:cubicBezTo>
                  <a:pt x="16334" y="10993"/>
                  <a:pt x="16366" y="11051"/>
                  <a:pt x="16378" y="11113"/>
                </a:cubicBezTo>
                <a:cubicBezTo>
                  <a:pt x="16390" y="11173"/>
                  <a:pt x="16419" y="11225"/>
                  <a:pt x="16463" y="11265"/>
                </a:cubicBezTo>
                <a:cubicBezTo>
                  <a:pt x="16510" y="11309"/>
                  <a:pt x="16557" y="11303"/>
                  <a:pt x="16823" y="11269"/>
                </a:cubicBezTo>
                <a:cubicBezTo>
                  <a:pt x="16868" y="11264"/>
                  <a:pt x="16896" y="11232"/>
                  <a:pt x="16927" y="11204"/>
                </a:cubicBezTo>
                <a:cubicBezTo>
                  <a:pt x="16953" y="11180"/>
                  <a:pt x="17169" y="11103"/>
                  <a:pt x="17198" y="11086"/>
                </a:cubicBezTo>
                <a:cubicBezTo>
                  <a:pt x="17256" y="11048"/>
                  <a:pt x="17183" y="11070"/>
                  <a:pt x="17317" y="11007"/>
                </a:cubicBezTo>
                <a:cubicBezTo>
                  <a:pt x="17370" y="10981"/>
                  <a:pt x="17432" y="10823"/>
                  <a:pt x="17421" y="11002"/>
                </a:cubicBezTo>
                <a:cubicBezTo>
                  <a:pt x="17419" y="11049"/>
                  <a:pt x="17445" y="11091"/>
                  <a:pt x="17440" y="11137"/>
                </a:cubicBezTo>
                <a:cubicBezTo>
                  <a:pt x="17412" y="11409"/>
                  <a:pt x="17389" y="11454"/>
                  <a:pt x="17373" y="11506"/>
                </a:cubicBezTo>
                <a:cubicBezTo>
                  <a:pt x="17353" y="11576"/>
                  <a:pt x="17325" y="11643"/>
                  <a:pt x="17308" y="11714"/>
                </a:cubicBezTo>
                <a:cubicBezTo>
                  <a:pt x="17227" y="12047"/>
                  <a:pt x="17097" y="12403"/>
                  <a:pt x="16873" y="12666"/>
                </a:cubicBezTo>
                <a:cubicBezTo>
                  <a:pt x="16868" y="12672"/>
                  <a:pt x="16863" y="12677"/>
                  <a:pt x="16858" y="12682"/>
                </a:cubicBezTo>
                <a:cubicBezTo>
                  <a:pt x="16734" y="12797"/>
                  <a:pt x="16507" y="13009"/>
                  <a:pt x="16323" y="13370"/>
                </a:cubicBezTo>
                <a:cubicBezTo>
                  <a:pt x="16207" y="13597"/>
                  <a:pt x="16043" y="13795"/>
                  <a:pt x="15922" y="14019"/>
                </a:cubicBezTo>
                <a:cubicBezTo>
                  <a:pt x="15881" y="14095"/>
                  <a:pt x="15871" y="14113"/>
                  <a:pt x="15907" y="14215"/>
                </a:cubicBezTo>
                <a:cubicBezTo>
                  <a:pt x="15933" y="14288"/>
                  <a:pt x="16010" y="14625"/>
                  <a:pt x="16022" y="15057"/>
                </a:cubicBezTo>
                <a:cubicBezTo>
                  <a:pt x="16034" y="15528"/>
                  <a:pt x="15959" y="15605"/>
                  <a:pt x="15808" y="15714"/>
                </a:cubicBezTo>
                <a:cubicBezTo>
                  <a:pt x="15567" y="15889"/>
                  <a:pt x="15402" y="16008"/>
                  <a:pt x="15289" y="16092"/>
                </a:cubicBezTo>
                <a:cubicBezTo>
                  <a:pt x="15156" y="16190"/>
                  <a:pt x="15077" y="16344"/>
                  <a:pt x="15075" y="16508"/>
                </a:cubicBezTo>
                <a:cubicBezTo>
                  <a:pt x="15075" y="16569"/>
                  <a:pt x="15060" y="16645"/>
                  <a:pt x="15019" y="16738"/>
                </a:cubicBezTo>
                <a:cubicBezTo>
                  <a:pt x="15019" y="16738"/>
                  <a:pt x="15019" y="16738"/>
                  <a:pt x="15019" y="16738"/>
                </a:cubicBezTo>
                <a:cubicBezTo>
                  <a:pt x="15028" y="16755"/>
                  <a:pt x="14708" y="16915"/>
                  <a:pt x="14598" y="17045"/>
                </a:cubicBezTo>
                <a:cubicBezTo>
                  <a:pt x="14597" y="17048"/>
                  <a:pt x="14598" y="17051"/>
                  <a:pt x="14599" y="17054"/>
                </a:cubicBezTo>
                <a:cubicBezTo>
                  <a:pt x="14673" y="17287"/>
                  <a:pt x="13730" y="17964"/>
                  <a:pt x="13534" y="17963"/>
                </a:cubicBezTo>
                <a:cubicBezTo>
                  <a:pt x="13392" y="17961"/>
                  <a:pt x="13044" y="18016"/>
                  <a:pt x="12879" y="18087"/>
                </a:cubicBezTo>
                <a:cubicBezTo>
                  <a:pt x="12767" y="18135"/>
                  <a:pt x="12465" y="18033"/>
                  <a:pt x="12443" y="17968"/>
                </a:cubicBezTo>
                <a:cubicBezTo>
                  <a:pt x="12439" y="17959"/>
                  <a:pt x="12438" y="17941"/>
                  <a:pt x="12446" y="17935"/>
                </a:cubicBezTo>
                <a:cubicBezTo>
                  <a:pt x="12520" y="17873"/>
                  <a:pt x="12271" y="17513"/>
                  <a:pt x="12211" y="17472"/>
                </a:cubicBezTo>
                <a:cubicBezTo>
                  <a:pt x="12173" y="17445"/>
                  <a:pt x="12101" y="17277"/>
                  <a:pt x="12071" y="17235"/>
                </a:cubicBezTo>
                <a:cubicBezTo>
                  <a:pt x="11980" y="17107"/>
                  <a:pt x="12136" y="16925"/>
                  <a:pt x="12035" y="16797"/>
                </a:cubicBezTo>
                <a:cubicBezTo>
                  <a:pt x="12029" y="16791"/>
                  <a:pt x="12024" y="16783"/>
                  <a:pt x="12019" y="16776"/>
                </a:cubicBezTo>
                <a:lnTo>
                  <a:pt x="11725" y="16366"/>
                </a:lnTo>
                <a:cubicBezTo>
                  <a:pt x="11680" y="16302"/>
                  <a:pt x="11550" y="16226"/>
                  <a:pt x="11549" y="16148"/>
                </a:cubicBezTo>
                <a:cubicBezTo>
                  <a:pt x="11549" y="16148"/>
                  <a:pt x="11549" y="16148"/>
                  <a:pt x="11549" y="16148"/>
                </a:cubicBezTo>
                <a:cubicBezTo>
                  <a:pt x="11548" y="16062"/>
                  <a:pt x="11701" y="15650"/>
                  <a:pt x="11713" y="15632"/>
                </a:cubicBezTo>
                <a:cubicBezTo>
                  <a:pt x="11728" y="15612"/>
                  <a:pt x="11740" y="15590"/>
                  <a:pt x="11751" y="15568"/>
                </a:cubicBezTo>
                <a:cubicBezTo>
                  <a:pt x="11758" y="15556"/>
                  <a:pt x="11769" y="15547"/>
                  <a:pt x="11792" y="15535"/>
                </a:cubicBezTo>
                <a:cubicBezTo>
                  <a:pt x="11867" y="15497"/>
                  <a:pt x="11973" y="15403"/>
                  <a:pt x="11851" y="15203"/>
                </a:cubicBezTo>
                <a:cubicBezTo>
                  <a:pt x="11844" y="15191"/>
                  <a:pt x="11844" y="15244"/>
                  <a:pt x="11805" y="14967"/>
                </a:cubicBezTo>
                <a:cubicBezTo>
                  <a:pt x="11780" y="14785"/>
                  <a:pt x="11541" y="14373"/>
                  <a:pt x="11500" y="14330"/>
                </a:cubicBezTo>
                <a:cubicBezTo>
                  <a:pt x="11500" y="14330"/>
                  <a:pt x="11223" y="14198"/>
                  <a:pt x="11096" y="13937"/>
                </a:cubicBezTo>
                <a:cubicBezTo>
                  <a:pt x="11103" y="13922"/>
                  <a:pt x="11113" y="13910"/>
                  <a:pt x="11125" y="13899"/>
                </a:cubicBezTo>
                <a:cubicBezTo>
                  <a:pt x="11242" y="13805"/>
                  <a:pt x="11221" y="13688"/>
                  <a:pt x="11256" y="13435"/>
                </a:cubicBezTo>
                <a:cubicBezTo>
                  <a:pt x="11258" y="13422"/>
                  <a:pt x="11260" y="13409"/>
                  <a:pt x="11262" y="13397"/>
                </a:cubicBezTo>
                <a:cubicBezTo>
                  <a:pt x="11263" y="13396"/>
                  <a:pt x="11263" y="13395"/>
                  <a:pt x="11263" y="13395"/>
                </a:cubicBezTo>
                <a:lnTo>
                  <a:pt x="11266" y="13378"/>
                </a:lnTo>
                <a:cubicBezTo>
                  <a:pt x="11266" y="13378"/>
                  <a:pt x="11267" y="13377"/>
                  <a:pt x="11267" y="13377"/>
                </a:cubicBezTo>
                <a:lnTo>
                  <a:pt x="11267" y="13376"/>
                </a:lnTo>
                <a:cubicBezTo>
                  <a:pt x="11277" y="13326"/>
                  <a:pt x="11291" y="13259"/>
                  <a:pt x="11222" y="13156"/>
                </a:cubicBezTo>
                <a:cubicBezTo>
                  <a:pt x="11211" y="13138"/>
                  <a:pt x="11190" y="13129"/>
                  <a:pt x="11168" y="13131"/>
                </a:cubicBezTo>
                <a:cubicBezTo>
                  <a:pt x="11167" y="13131"/>
                  <a:pt x="11166" y="13131"/>
                  <a:pt x="11165" y="13131"/>
                </a:cubicBezTo>
                <a:cubicBezTo>
                  <a:pt x="11127" y="13134"/>
                  <a:pt x="11094" y="13107"/>
                  <a:pt x="11091" y="13069"/>
                </a:cubicBezTo>
                <a:lnTo>
                  <a:pt x="11091" y="13068"/>
                </a:lnTo>
                <a:cubicBezTo>
                  <a:pt x="11091" y="13068"/>
                  <a:pt x="11090" y="13067"/>
                  <a:pt x="11090" y="13067"/>
                </a:cubicBezTo>
                <a:cubicBezTo>
                  <a:pt x="11035" y="13045"/>
                  <a:pt x="10974" y="13042"/>
                  <a:pt x="10917" y="13058"/>
                </a:cubicBezTo>
                <a:cubicBezTo>
                  <a:pt x="10792" y="13094"/>
                  <a:pt x="10527" y="13149"/>
                  <a:pt x="10497" y="12977"/>
                </a:cubicBezTo>
                <a:cubicBezTo>
                  <a:pt x="10457" y="12746"/>
                  <a:pt x="10300" y="12696"/>
                  <a:pt x="10222" y="12701"/>
                </a:cubicBezTo>
                <a:cubicBezTo>
                  <a:pt x="9892" y="12724"/>
                  <a:pt x="9613" y="13007"/>
                  <a:pt x="9272" y="12985"/>
                </a:cubicBezTo>
                <a:cubicBezTo>
                  <a:pt x="9257" y="12984"/>
                  <a:pt x="9238" y="12977"/>
                  <a:pt x="9223" y="12971"/>
                </a:cubicBezTo>
                <a:cubicBezTo>
                  <a:pt x="8929" y="12860"/>
                  <a:pt x="8612" y="12858"/>
                  <a:pt x="8313" y="12800"/>
                </a:cubicBezTo>
                <a:cubicBezTo>
                  <a:pt x="8211" y="12781"/>
                  <a:pt x="8065" y="12732"/>
                  <a:pt x="7992" y="12659"/>
                </a:cubicBezTo>
                <a:lnTo>
                  <a:pt x="7573" y="12247"/>
                </a:lnTo>
                <a:cubicBezTo>
                  <a:pt x="7545" y="12220"/>
                  <a:pt x="7521" y="12191"/>
                  <a:pt x="7500" y="12159"/>
                </a:cubicBezTo>
                <a:cubicBezTo>
                  <a:pt x="7367" y="11955"/>
                  <a:pt x="7318" y="11505"/>
                  <a:pt x="7282" y="11425"/>
                </a:cubicBezTo>
                <a:cubicBezTo>
                  <a:pt x="7277" y="11413"/>
                  <a:pt x="7272" y="11401"/>
                  <a:pt x="7265" y="11390"/>
                </a:cubicBezTo>
                <a:lnTo>
                  <a:pt x="7229" y="11322"/>
                </a:lnTo>
                <a:cubicBezTo>
                  <a:pt x="7229" y="11321"/>
                  <a:pt x="7228" y="11321"/>
                  <a:pt x="7228" y="11320"/>
                </a:cubicBezTo>
                <a:cubicBezTo>
                  <a:pt x="7228" y="11320"/>
                  <a:pt x="7228" y="11320"/>
                  <a:pt x="7228" y="11319"/>
                </a:cubicBezTo>
                <a:cubicBezTo>
                  <a:pt x="7130" y="11192"/>
                  <a:pt x="7100" y="11024"/>
                  <a:pt x="7146" y="10871"/>
                </a:cubicBezTo>
                <a:lnTo>
                  <a:pt x="7312" y="10320"/>
                </a:lnTo>
                <a:cubicBezTo>
                  <a:pt x="7314" y="10312"/>
                  <a:pt x="7317" y="10303"/>
                  <a:pt x="7319" y="10295"/>
                </a:cubicBezTo>
                <a:cubicBezTo>
                  <a:pt x="7323" y="10278"/>
                  <a:pt x="7327" y="10260"/>
                  <a:pt x="7329" y="10242"/>
                </a:cubicBezTo>
                <a:cubicBezTo>
                  <a:pt x="7369" y="9969"/>
                  <a:pt x="7316" y="9869"/>
                  <a:pt x="7291" y="9820"/>
                </a:cubicBezTo>
                <a:cubicBezTo>
                  <a:pt x="7243" y="9728"/>
                  <a:pt x="7243" y="9728"/>
                  <a:pt x="7479" y="9399"/>
                </a:cubicBezTo>
                <a:cubicBezTo>
                  <a:pt x="7910" y="8798"/>
                  <a:pt x="7983" y="8769"/>
                  <a:pt x="8069" y="8734"/>
                </a:cubicBezTo>
                <a:cubicBezTo>
                  <a:pt x="8070" y="8734"/>
                  <a:pt x="8070" y="8734"/>
                  <a:pt x="8070" y="8734"/>
                </a:cubicBezTo>
                <a:cubicBezTo>
                  <a:pt x="8257" y="8756"/>
                  <a:pt x="8612" y="8527"/>
                  <a:pt x="8605" y="8403"/>
                </a:cubicBezTo>
                <a:cubicBezTo>
                  <a:pt x="8603" y="8364"/>
                  <a:pt x="8599" y="8281"/>
                  <a:pt x="8669" y="8171"/>
                </a:cubicBezTo>
                <a:cubicBezTo>
                  <a:pt x="8696" y="8128"/>
                  <a:pt x="8730" y="8090"/>
                  <a:pt x="8769" y="8058"/>
                </a:cubicBezTo>
                <a:lnTo>
                  <a:pt x="9156" y="7744"/>
                </a:lnTo>
                <a:cubicBezTo>
                  <a:pt x="9227" y="7686"/>
                  <a:pt x="9328" y="7681"/>
                  <a:pt x="9405" y="7731"/>
                </a:cubicBezTo>
                <a:cubicBezTo>
                  <a:pt x="9457" y="7713"/>
                  <a:pt x="9514" y="7715"/>
                  <a:pt x="9565" y="7738"/>
                </a:cubicBezTo>
                <a:cubicBezTo>
                  <a:pt x="9631" y="7767"/>
                  <a:pt x="9673" y="7747"/>
                  <a:pt x="9695" y="7737"/>
                </a:cubicBezTo>
                <a:cubicBezTo>
                  <a:pt x="9929" y="7624"/>
                  <a:pt x="10185" y="7590"/>
                  <a:pt x="11372" y="7514"/>
                </a:cubicBezTo>
                <a:cubicBezTo>
                  <a:pt x="11412" y="7512"/>
                  <a:pt x="11451" y="7529"/>
                  <a:pt x="11476" y="7561"/>
                </a:cubicBezTo>
                <a:cubicBezTo>
                  <a:pt x="11476" y="7561"/>
                  <a:pt x="11476" y="7562"/>
                  <a:pt x="11477" y="7562"/>
                </a:cubicBezTo>
                <a:cubicBezTo>
                  <a:pt x="11547" y="7653"/>
                  <a:pt x="11494" y="7641"/>
                  <a:pt x="11574" y="7774"/>
                </a:cubicBezTo>
                <a:cubicBezTo>
                  <a:pt x="11604" y="7825"/>
                  <a:pt x="11574" y="7864"/>
                  <a:pt x="11479" y="7960"/>
                </a:cubicBezTo>
                <a:cubicBezTo>
                  <a:pt x="11443" y="7996"/>
                  <a:pt x="11449" y="8054"/>
                  <a:pt x="11461" y="8056"/>
                </a:cubicBezTo>
                <a:cubicBezTo>
                  <a:pt x="11493" y="8057"/>
                  <a:pt x="11571" y="8078"/>
                  <a:pt x="11634" y="8111"/>
                </a:cubicBezTo>
                <a:cubicBezTo>
                  <a:pt x="11719" y="8155"/>
                  <a:pt x="11852" y="8198"/>
                  <a:pt x="11962" y="8230"/>
                </a:cubicBezTo>
                <a:cubicBezTo>
                  <a:pt x="12063" y="8259"/>
                  <a:pt x="12152" y="8318"/>
                  <a:pt x="12219" y="8398"/>
                </a:cubicBezTo>
                <a:cubicBezTo>
                  <a:pt x="12263" y="8451"/>
                  <a:pt x="12851" y="8802"/>
                  <a:pt x="12827" y="8324"/>
                </a:cubicBezTo>
                <a:cubicBezTo>
                  <a:pt x="12825" y="8291"/>
                  <a:pt x="12858" y="8233"/>
                  <a:pt x="12913" y="8188"/>
                </a:cubicBezTo>
                <a:cubicBezTo>
                  <a:pt x="13104" y="8033"/>
                  <a:pt x="13244" y="8234"/>
                  <a:pt x="13296" y="8246"/>
                </a:cubicBezTo>
                <a:cubicBezTo>
                  <a:pt x="13381" y="8265"/>
                  <a:pt x="13392" y="8265"/>
                  <a:pt x="13448" y="8264"/>
                </a:cubicBezTo>
                <a:cubicBezTo>
                  <a:pt x="13449" y="8264"/>
                  <a:pt x="13449" y="8264"/>
                  <a:pt x="13450" y="8264"/>
                </a:cubicBezTo>
                <a:cubicBezTo>
                  <a:pt x="13450" y="8264"/>
                  <a:pt x="13450" y="8264"/>
                  <a:pt x="13450" y="8264"/>
                </a:cubicBezTo>
                <a:cubicBezTo>
                  <a:pt x="13503" y="8265"/>
                  <a:pt x="13527" y="8325"/>
                  <a:pt x="13695" y="8314"/>
                </a:cubicBezTo>
                <a:cubicBezTo>
                  <a:pt x="13985" y="8294"/>
                  <a:pt x="14277" y="8340"/>
                  <a:pt x="14567" y="8289"/>
                </a:cubicBezTo>
                <a:cubicBezTo>
                  <a:pt x="14599" y="8283"/>
                  <a:pt x="14644" y="8272"/>
                  <a:pt x="14670" y="8251"/>
                </a:cubicBezTo>
                <a:cubicBezTo>
                  <a:pt x="14990" y="7987"/>
                  <a:pt x="14665" y="7662"/>
                  <a:pt x="14715" y="7371"/>
                </a:cubicBezTo>
                <a:cubicBezTo>
                  <a:pt x="14715" y="7371"/>
                  <a:pt x="14715" y="7369"/>
                  <a:pt x="14714" y="7368"/>
                </a:cubicBezTo>
                <a:cubicBezTo>
                  <a:pt x="14714" y="7368"/>
                  <a:pt x="14713" y="7367"/>
                  <a:pt x="14712" y="7367"/>
                </a:cubicBezTo>
                <a:cubicBezTo>
                  <a:pt x="14712" y="7367"/>
                  <a:pt x="14712" y="7367"/>
                  <a:pt x="14712" y="7367"/>
                </a:cubicBezTo>
                <a:cubicBezTo>
                  <a:pt x="14613" y="7375"/>
                  <a:pt x="14519" y="7414"/>
                  <a:pt x="14444" y="7479"/>
                </a:cubicBezTo>
                <a:cubicBezTo>
                  <a:pt x="14417" y="7502"/>
                  <a:pt x="14384" y="7519"/>
                  <a:pt x="14338" y="7523"/>
                </a:cubicBezTo>
                <a:cubicBezTo>
                  <a:pt x="14258" y="7532"/>
                  <a:pt x="14196" y="7480"/>
                  <a:pt x="14126" y="7453"/>
                </a:cubicBezTo>
                <a:cubicBezTo>
                  <a:pt x="14091" y="7440"/>
                  <a:pt x="14052" y="7457"/>
                  <a:pt x="14038" y="7492"/>
                </a:cubicBezTo>
                <a:cubicBezTo>
                  <a:pt x="14038" y="7493"/>
                  <a:pt x="14038" y="7493"/>
                  <a:pt x="14038" y="7493"/>
                </a:cubicBezTo>
                <a:cubicBezTo>
                  <a:pt x="14011" y="7558"/>
                  <a:pt x="13705" y="7510"/>
                  <a:pt x="13614" y="7357"/>
                </a:cubicBezTo>
                <a:cubicBezTo>
                  <a:pt x="13586" y="7311"/>
                  <a:pt x="13544" y="7275"/>
                  <a:pt x="13494" y="7254"/>
                </a:cubicBezTo>
                <a:cubicBezTo>
                  <a:pt x="13494" y="7254"/>
                  <a:pt x="13494" y="7254"/>
                  <a:pt x="13494" y="7254"/>
                </a:cubicBezTo>
                <a:cubicBezTo>
                  <a:pt x="13495" y="7253"/>
                  <a:pt x="13496" y="7252"/>
                  <a:pt x="13497" y="7251"/>
                </a:cubicBezTo>
                <a:cubicBezTo>
                  <a:pt x="13587" y="7166"/>
                  <a:pt x="13450" y="7101"/>
                  <a:pt x="13434" y="7035"/>
                </a:cubicBezTo>
                <a:cubicBezTo>
                  <a:pt x="13427" y="7002"/>
                  <a:pt x="13444" y="6969"/>
                  <a:pt x="13475" y="6956"/>
                </a:cubicBezTo>
                <a:cubicBezTo>
                  <a:pt x="13476" y="6955"/>
                  <a:pt x="13476" y="6955"/>
                  <a:pt x="13477" y="6955"/>
                </a:cubicBezTo>
                <a:cubicBezTo>
                  <a:pt x="13552" y="6926"/>
                  <a:pt x="13586" y="6886"/>
                  <a:pt x="13571" y="6897"/>
                </a:cubicBezTo>
                <a:cubicBezTo>
                  <a:pt x="13539" y="6921"/>
                  <a:pt x="13502" y="6934"/>
                  <a:pt x="13462" y="6936"/>
                </a:cubicBezTo>
                <a:cubicBezTo>
                  <a:pt x="13462" y="6936"/>
                  <a:pt x="13462" y="6936"/>
                  <a:pt x="13462" y="6936"/>
                </a:cubicBezTo>
                <a:cubicBezTo>
                  <a:pt x="13441" y="6937"/>
                  <a:pt x="13420" y="6933"/>
                  <a:pt x="13402" y="6923"/>
                </a:cubicBezTo>
                <a:cubicBezTo>
                  <a:pt x="13358" y="6898"/>
                  <a:pt x="13308" y="6885"/>
                  <a:pt x="13257" y="6885"/>
                </a:cubicBezTo>
                <a:cubicBezTo>
                  <a:pt x="13196" y="6885"/>
                  <a:pt x="13134" y="6902"/>
                  <a:pt x="13122" y="6963"/>
                </a:cubicBezTo>
                <a:cubicBezTo>
                  <a:pt x="13120" y="6974"/>
                  <a:pt x="13113" y="6984"/>
                  <a:pt x="13104" y="6991"/>
                </a:cubicBezTo>
                <a:cubicBezTo>
                  <a:pt x="13096" y="6996"/>
                  <a:pt x="13086" y="6997"/>
                  <a:pt x="13077" y="6993"/>
                </a:cubicBezTo>
                <a:cubicBezTo>
                  <a:pt x="13062" y="6986"/>
                  <a:pt x="13046" y="6988"/>
                  <a:pt x="13034" y="6996"/>
                </a:cubicBezTo>
                <a:cubicBezTo>
                  <a:pt x="13022" y="7005"/>
                  <a:pt x="13015" y="7018"/>
                  <a:pt x="13017" y="7038"/>
                </a:cubicBezTo>
                <a:cubicBezTo>
                  <a:pt x="13021" y="7090"/>
                  <a:pt x="13163" y="7144"/>
                  <a:pt x="13048" y="7197"/>
                </a:cubicBezTo>
                <a:lnTo>
                  <a:pt x="13047" y="7197"/>
                </a:lnTo>
                <a:cubicBezTo>
                  <a:pt x="13047" y="7197"/>
                  <a:pt x="12998" y="7226"/>
                  <a:pt x="12994" y="7228"/>
                </a:cubicBezTo>
                <a:cubicBezTo>
                  <a:pt x="12946" y="7252"/>
                  <a:pt x="12885" y="7200"/>
                  <a:pt x="12844" y="7197"/>
                </a:cubicBezTo>
                <a:cubicBezTo>
                  <a:pt x="12831" y="7196"/>
                  <a:pt x="12818" y="7202"/>
                  <a:pt x="12804" y="7202"/>
                </a:cubicBezTo>
                <a:cubicBezTo>
                  <a:pt x="12804" y="7202"/>
                  <a:pt x="12803" y="7202"/>
                  <a:pt x="12803" y="7202"/>
                </a:cubicBezTo>
                <a:cubicBezTo>
                  <a:pt x="12795" y="7201"/>
                  <a:pt x="12790" y="7199"/>
                  <a:pt x="12788" y="7197"/>
                </a:cubicBezTo>
                <a:cubicBezTo>
                  <a:pt x="12788" y="7197"/>
                  <a:pt x="12788" y="7197"/>
                  <a:pt x="12787" y="7196"/>
                </a:cubicBezTo>
                <a:cubicBezTo>
                  <a:pt x="12783" y="7193"/>
                  <a:pt x="12739" y="7153"/>
                  <a:pt x="12732" y="7141"/>
                </a:cubicBezTo>
                <a:cubicBezTo>
                  <a:pt x="12715" y="7112"/>
                  <a:pt x="12713" y="7109"/>
                  <a:pt x="12704" y="7099"/>
                </a:cubicBezTo>
                <a:cubicBezTo>
                  <a:pt x="12696" y="7091"/>
                  <a:pt x="12683" y="7082"/>
                  <a:pt x="12673" y="7074"/>
                </a:cubicBezTo>
                <a:cubicBezTo>
                  <a:pt x="12651" y="7058"/>
                  <a:pt x="12637" y="7033"/>
                  <a:pt x="12635" y="7006"/>
                </a:cubicBezTo>
                <a:cubicBezTo>
                  <a:pt x="12633" y="6985"/>
                  <a:pt x="12631" y="6955"/>
                  <a:pt x="12627" y="6922"/>
                </a:cubicBezTo>
                <a:cubicBezTo>
                  <a:pt x="12618" y="6849"/>
                  <a:pt x="12581" y="6781"/>
                  <a:pt x="12523" y="6735"/>
                </a:cubicBezTo>
                <a:cubicBezTo>
                  <a:pt x="12508" y="6723"/>
                  <a:pt x="12490" y="6717"/>
                  <a:pt x="12471" y="6718"/>
                </a:cubicBezTo>
                <a:cubicBezTo>
                  <a:pt x="12459" y="6718"/>
                  <a:pt x="12446" y="6715"/>
                  <a:pt x="12436" y="6708"/>
                </a:cubicBezTo>
                <a:cubicBezTo>
                  <a:pt x="12388" y="6675"/>
                  <a:pt x="12355" y="6668"/>
                  <a:pt x="12355" y="6668"/>
                </a:cubicBezTo>
                <a:cubicBezTo>
                  <a:pt x="12355" y="6668"/>
                  <a:pt x="12355" y="6668"/>
                  <a:pt x="12355" y="6668"/>
                </a:cubicBezTo>
                <a:lnTo>
                  <a:pt x="11975" y="6391"/>
                </a:lnTo>
                <a:cubicBezTo>
                  <a:pt x="11953" y="6376"/>
                  <a:pt x="11927" y="6368"/>
                  <a:pt x="11900" y="6369"/>
                </a:cubicBezTo>
                <a:cubicBezTo>
                  <a:pt x="11878" y="6371"/>
                  <a:pt x="11866" y="6350"/>
                  <a:pt x="11853" y="6332"/>
                </a:cubicBezTo>
                <a:cubicBezTo>
                  <a:pt x="11829" y="6294"/>
                  <a:pt x="11783" y="6277"/>
                  <a:pt x="11740" y="6290"/>
                </a:cubicBezTo>
                <a:cubicBezTo>
                  <a:pt x="11739" y="6291"/>
                  <a:pt x="11737" y="6291"/>
                  <a:pt x="11735" y="6292"/>
                </a:cubicBezTo>
                <a:cubicBezTo>
                  <a:pt x="11708" y="6302"/>
                  <a:pt x="11696" y="6335"/>
                  <a:pt x="11710" y="6361"/>
                </a:cubicBezTo>
                <a:cubicBezTo>
                  <a:pt x="11719" y="6375"/>
                  <a:pt x="11727" y="6389"/>
                  <a:pt x="11736" y="6402"/>
                </a:cubicBezTo>
                <a:lnTo>
                  <a:pt x="11957" y="6724"/>
                </a:lnTo>
                <a:cubicBezTo>
                  <a:pt x="11994" y="6777"/>
                  <a:pt x="12054" y="6809"/>
                  <a:pt x="12119" y="6808"/>
                </a:cubicBezTo>
                <a:cubicBezTo>
                  <a:pt x="12145" y="6808"/>
                  <a:pt x="12168" y="6827"/>
                  <a:pt x="12170" y="6854"/>
                </a:cubicBezTo>
                <a:cubicBezTo>
                  <a:pt x="12172" y="6867"/>
                  <a:pt x="12179" y="6878"/>
                  <a:pt x="12191" y="6885"/>
                </a:cubicBezTo>
                <a:cubicBezTo>
                  <a:pt x="12296" y="6946"/>
                  <a:pt x="12432" y="6954"/>
                  <a:pt x="12505" y="7069"/>
                </a:cubicBezTo>
                <a:cubicBezTo>
                  <a:pt x="12506" y="7070"/>
                  <a:pt x="12507" y="7071"/>
                  <a:pt x="12507" y="7071"/>
                </a:cubicBezTo>
                <a:cubicBezTo>
                  <a:pt x="12507" y="7071"/>
                  <a:pt x="12507" y="7073"/>
                  <a:pt x="12507" y="7074"/>
                </a:cubicBezTo>
                <a:cubicBezTo>
                  <a:pt x="12507" y="7083"/>
                  <a:pt x="12502" y="7110"/>
                  <a:pt x="12497" y="7119"/>
                </a:cubicBezTo>
                <a:cubicBezTo>
                  <a:pt x="12489" y="7133"/>
                  <a:pt x="12461" y="7139"/>
                  <a:pt x="12453" y="7132"/>
                </a:cubicBezTo>
                <a:cubicBezTo>
                  <a:pt x="12447" y="7126"/>
                  <a:pt x="12448" y="7114"/>
                  <a:pt x="12448" y="7100"/>
                </a:cubicBezTo>
                <a:cubicBezTo>
                  <a:pt x="12448" y="7096"/>
                  <a:pt x="12447" y="7091"/>
                  <a:pt x="12445" y="7085"/>
                </a:cubicBezTo>
                <a:cubicBezTo>
                  <a:pt x="12434" y="7054"/>
                  <a:pt x="12411" y="7049"/>
                  <a:pt x="12382" y="7036"/>
                </a:cubicBezTo>
                <a:cubicBezTo>
                  <a:pt x="12341" y="7018"/>
                  <a:pt x="12294" y="7037"/>
                  <a:pt x="12276" y="7076"/>
                </a:cubicBezTo>
                <a:cubicBezTo>
                  <a:pt x="12276" y="7077"/>
                  <a:pt x="12276" y="7077"/>
                  <a:pt x="12276" y="7077"/>
                </a:cubicBezTo>
                <a:cubicBezTo>
                  <a:pt x="12275" y="7079"/>
                  <a:pt x="12274" y="7080"/>
                  <a:pt x="12274" y="7081"/>
                </a:cubicBezTo>
                <a:cubicBezTo>
                  <a:pt x="12256" y="7127"/>
                  <a:pt x="12285" y="7141"/>
                  <a:pt x="12301" y="7148"/>
                </a:cubicBezTo>
                <a:cubicBezTo>
                  <a:pt x="12326" y="7160"/>
                  <a:pt x="12363" y="7178"/>
                  <a:pt x="12353" y="7231"/>
                </a:cubicBezTo>
                <a:cubicBezTo>
                  <a:pt x="12349" y="7253"/>
                  <a:pt x="12324" y="7245"/>
                  <a:pt x="12311" y="7255"/>
                </a:cubicBezTo>
                <a:cubicBezTo>
                  <a:pt x="12311" y="7255"/>
                  <a:pt x="12320" y="7247"/>
                  <a:pt x="12276" y="7336"/>
                </a:cubicBezTo>
                <a:cubicBezTo>
                  <a:pt x="12260" y="7366"/>
                  <a:pt x="12275" y="7373"/>
                  <a:pt x="12235" y="7393"/>
                </a:cubicBezTo>
                <a:cubicBezTo>
                  <a:pt x="12203" y="7409"/>
                  <a:pt x="12187" y="7387"/>
                  <a:pt x="12183" y="7381"/>
                </a:cubicBezTo>
                <a:cubicBezTo>
                  <a:pt x="12169" y="7357"/>
                  <a:pt x="12189" y="7335"/>
                  <a:pt x="12188" y="7312"/>
                </a:cubicBezTo>
                <a:cubicBezTo>
                  <a:pt x="12188" y="7301"/>
                  <a:pt x="12187" y="7292"/>
                  <a:pt x="12218" y="7279"/>
                </a:cubicBezTo>
                <a:cubicBezTo>
                  <a:pt x="12261" y="7261"/>
                  <a:pt x="12215" y="7190"/>
                  <a:pt x="12189" y="7149"/>
                </a:cubicBezTo>
                <a:cubicBezTo>
                  <a:pt x="12189" y="7149"/>
                  <a:pt x="12189" y="7148"/>
                  <a:pt x="12188" y="7148"/>
                </a:cubicBezTo>
                <a:cubicBezTo>
                  <a:pt x="12135" y="7056"/>
                  <a:pt x="12170" y="7131"/>
                  <a:pt x="12109" y="7073"/>
                </a:cubicBezTo>
                <a:cubicBezTo>
                  <a:pt x="12071" y="7038"/>
                  <a:pt x="11972" y="6978"/>
                  <a:pt x="11953" y="6954"/>
                </a:cubicBezTo>
                <a:cubicBezTo>
                  <a:pt x="11822" y="6793"/>
                  <a:pt x="11608" y="6717"/>
                  <a:pt x="11496" y="6536"/>
                </a:cubicBezTo>
                <a:cubicBezTo>
                  <a:pt x="11474" y="6500"/>
                  <a:pt x="11441" y="6471"/>
                  <a:pt x="11402" y="6453"/>
                </a:cubicBezTo>
                <a:cubicBezTo>
                  <a:pt x="11376" y="6441"/>
                  <a:pt x="11345" y="6433"/>
                  <a:pt x="11312" y="6434"/>
                </a:cubicBezTo>
                <a:cubicBezTo>
                  <a:pt x="11280" y="6436"/>
                  <a:pt x="11126" y="6524"/>
                  <a:pt x="11002" y="6594"/>
                </a:cubicBezTo>
                <a:cubicBezTo>
                  <a:pt x="10886" y="6661"/>
                  <a:pt x="10802" y="6503"/>
                  <a:pt x="10688" y="6548"/>
                </a:cubicBezTo>
                <a:cubicBezTo>
                  <a:pt x="10566" y="6597"/>
                  <a:pt x="10638" y="6758"/>
                  <a:pt x="10534" y="6817"/>
                </a:cubicBezTo>
                <a:cubicBezTo>
                  <a:pt x="10416" y="6885"/>
                  <a:pt x="10275" y="6907"/>
                  <a:pt x="10171" y="7002"/>
                </a:cubicBezTo>
                <a:cubicBezTo>
                  <a:pt x="10166" y="7006"/>
                  <a:pt x="10163" y="7012"/>
                  <a:pt x="10160" y="7018"/>
                </a:cubicBezTo>
                <a:cubicBezTo>
                  <a:pt x="10129" y="7091"/>
                  <a:pt x="10073" y="7124"/>
                  <a:pt x="10069" y="7141"/>
                </a:cubicBezTo>
                <a:cubicBezTo>
                  <a:pt x="10066" y="7157"/>
                  <a:pt x="10065" y="7163"/>
                  <a:pt x="10071" y="7184"/>
                </a:cubicBezTo>
                <a:cubicBezTo>
                  <a:pt x="10085" y="7228"/>
                  <a:pt x="10071" y="7277"/>
                  <a:pt x="10036" y="7307"/>
                </a:cubicBezTo>
                <a:cubicBezTo>
                  <a:pt x="10013" y="7327"/>
                  <a:pt x="10032" y="7391"/>
                  <a:pt x="10011" y="7402"/>
                </a:cubicBezTo>
                <a:cubicBezTo>
                  <a:pt x="9973" y="7422"/>
                  <a:pt x="9931" y="7400"/>
                  <a:pt x="9892" y="7411"/>
                </a:cubicBezTo>
                <a:cubicBezTo>
                  <a:pt x="9832" y="7428"/>
                  <a:pt x="9829" y="7505"/>
                  <a:pt x="9771" y="7523"/>
                </a:cubicBezTo>
                <a:cubicBezTo>
                  <a:pt x="9696" y="7545"/>
                  <a:pt x="9623" y="7498"/>
                  <a:pt x="9547" y="7514"/>
                </a:cubicBezTo>
                <a:cubicBezTo>
                  <a:pt x="9377" y="7551"/>
                  <a:pt x="9377" y="7551"/>
                  <a:pt x="9371" y="7566"/>
                </a:cubicBezTo>
                <a:cubicBezTo>
                  <a:pt x="9364" y="7581"/>
                  <a:pt x="9351" y="7604"/>
                  <a:pt x="9327" y="7604"/>
                </a:cubicBezTo>
                <a:cubicBezTo>
                  <a:pt x="9238" y="7602"/>
                  <a:pt x="9271" y="7491"/>
                  <a:pt x="9229" y="7444"/>
                </a:cubicBezTo>
                <a:cubicBezTo>
                  <a:pt x="9184" y="7391"/>
                  <a:pt x="9172" y="7397"/>
                  <a:pt x="9151" y="7406"/>
                </a:cubicBezTo>
                <a:cubicBezTo>
                  <a:pt x="9124" y="7418"/>
                  <a:pt x="9077" y="7438"/>
                  <a:pt x="9063" y="7429"/>
                </a:cubicBezTo>
                <a:cubicBezTo>
                  <a:pt x="9044" y="7418"/>
                  <a:pt x="9029" y="7400"/>
                  <a:pt x="9007" y="7394"/>
                </a:cubicBezTo>
                <a:cubicBezTo>
                  <a:pt x="8992" y="7389"/>
                  <a:pt x="8979" y="7379"/>
                  <a:pt x="8972" y="7365"/>
                </a:cubicBezTo>
                <a:cubicBezTo>
                  <a:pt x="8960" y="7340"/>
                  <a:pt x="8991" y="7239"/>
                  <a:pt x="8998" y="7211"/>
                </a:cubicBezTo>
                <a:cubicBezTo>
                  <a:pt x="9003" y="7193"/>
                  <a:pt x="9002" y="7175"/>
                  <a:pt x="8995" y="7158"/>
                </a:cubicBezTo>
                <a:cubicBezTo>
                  <a:pt x="8988" y="7138"/>
                  <a:pt x="8969" y="7125"/>
                  <a:pt x="8948" y="7124"/>
                </a:cubicBezTo>
                <a:cubicBezTo>
                  <a:pt x="8944" y="7124"/>
                  <a:pt x="8940" y="7123"/>
                  <a:pt x="8937" y="7120"/>
                </a:cubicBezTo>
                <a:cubicBezTo>
                  <a:pt x="8912" y="7092"/>
                  <a:pt x="9014" y="6989"/>
                  <a:pt x="9042" y="6937"/>
                </a:cubicBezTo>
                <a:cubicBezTo>
                  <a:pt x="9046" y="6929"/>
                  <a:pt x="9051" y="6917"/>
                  <a:pt x="9054" y="6908"/>
                </a:cubicBezTo>
                <a:cubicBezTo>
                  <a:pt x="9141" y="6686"/>
                  <a:pt x="9141" y="6611"/>
                  <a:pt x="9123" y="6537"/>
                </a:cubicBezTo>
                <a:cubicBezTo>
                  <a:pt x="9115" y="6504"/>
                  <a:pt x="9139" y="6473"/>
                  <a:pt x="9173" y="6471"/>
                </a:cubicBezTo>
                <a:cubicBezTo>
                  <a:pt x="9191" y="6470"/>
                  <a:pt x="9211" y="6469"/>
                  <a:pt x="9227" y="6468"/>
                </a:cubicBezTo>
                <a:cubicBezTo>
                  <a:pt x="9263" y="6426"/>
                  <a:pt x="9323" y="6414"/>
                  <a:pt x="9372" y="6439"/>
                </a:cubicBezTo>
                <a:cubicBezTo>
                  <a:pt x="9439" y="6473"/>
                  <a:pt x="9573" y="6522"/>
                  <a:pt x="9801" y="6532"/>
                </a:cubicBezTo>
                <a:cubicBezTo>
                  <a:pt x="9856" y="6535"/>
                  <a:pt x="9911" y="6547"/>
                  <a:pt x="9963" y="6567"/>
                </a:cubicBezTo>
                <a:cubicBezTo>
                  <a:pt x="10012" y="6585"/>
                  <a:pt x="10053" y="6543"/>
                  <a:pt x="10071" y="6519"/>
                </a:cubicBezTo>
                <a:cubicBezTo>
                  <a:pt x="10113" y="6465"/>
                  <a:pt x="10107" y="6397"/>
                  <a:pt x="10115" y="6334"/>
                </a:cubicBezTo>
                <a:cubicBezTo>
                  <a:pt x="10120" y="6301"/>
                  <a:pt x="10139" y="6270"/>
                  <a:pt x="10167" y="6252"/>
                </a:cubicBezTo>
                <a:cubicBezTo>
                  <a:pt x="10175" y="6247"/>
                  <a:pt x="10179" y="6238"/>
                  <a:pt x="10177" y="6229"/>
                </a:cubicBezTo>
                <a:cubicBezTo>
                  <a:pt x="10175" y="6217"/>
                  <a:pt x="10165" y="6121"/>
                  <a:pt x="10153" y="6120"/>
                </a:cubicBezTo>
                <a:cubicBezTo>
                  <a:pt x="10153" y="6120"/>
                  <a:pt x="10152" y="6120"/>
                  <a:pt x="10151" y="6120"/>
                </a:cubicBezTo>
                <a:cubicBezTo>
                  <a:pt x="10057" y="6110"/>
                  <a:pt x="10087" y="5988"/>
                  <a:pt x="10025" y="5949"/>
                </a:cubicBezTo>
                <a:cubicBezTo>
                  <a:pt x="9973" y="5915"/>
                  <a:pt x="9975" y="5893"/>
                  <a:pt x="9844" y="5879"/>
                </a:cubicBezTo>
                <a:cubicBezTo>
                  <a:pt x="9826" y="5877"/>
                  <a:pt x="9870" y="5786"/>
                  <a:pt x="9946" y="5762"/>
                </a:cubicBezTo>
                <a:cubicBezTo>
                  <a:pt x="9950" y="5760"/>
                  <a:pt x="9955" y="5761"/>
                  <a:pt x="9959" y="5763"/>
                </a:cubicBezTo>
                <a:cubicBezTo>
                  <a:pt x="10006" y="5786"/>
                  <a:pt x="10058" y="5798"/>
                  <a:pt x="10110" y="5795"/>
                </a:cubicBezTo>
                <a:cubicBezTo>
                  <a:pt x="10130" y="5794"/>
                  <a:pt x="10148" y="5784"/>
                  <a:pt x="10160" y="5768"/>
                </a:cubicBezTo>
                <a:cubicBezTo>
                  <a:pt x="10171" y="5752"/>
                  <a:pt x="10175" y="5732"/>
                  <a:pt x="10169" y="5712"/>
                </a:cubicBezTo>
                <a:lnTo>
                  <a:pt x="10169" y="5711"/>
                </a:lnTo>
                <a:cubicBezTo>
                  <a:pt x="10164" y="5692"/>
                  <a:pt x="10181" y="5661"/>
                  <a:pt x="10203" y="5676"/>
                </a:cubicBezTo>
                <a:cubicBezTo>
                  <a:pt x="10247" y="5704"/>
                  <a:pt x="10268" y="5723"/>
                  <a:pt x="10344" y="5712"/>
                </a:cubicBezTo>
                <a:cubicBezTo>
                  <a:pt x="10363" y="5709"/>
                  <a:pt x="10378" y="5695"/>
                  <a:pt x="10382" y="5677"/>
                </a:cubicBezTo>
                <a:cubicBezTo>
                  <a:pt x="10384" y="5668"/>
                  <a:pt x="10390" y="5661"/>
                  <a:pt x="10398" y="5656"/>
                </a:cubicBezTo>
                <a:cubicBezTo>
                  <a:pt x="10483" y="5608"/>
                  <a:pt x="10519" y="5587"/>
                  <a:pt x="10536" y="5567"/>
                </a:cubicBezTo>
                <a:cubicBezTo>
                  <a:pt x="10576" y="5521"/>
                  <a:pt x="10623" y="5482"/>
                  <a:pt x="10677" y="5452"/>
                </a:cubicBezTo>
                <a:cubicBezTo>
                  <a:pt x="10754" y="5409"/>
                  <a:pt x="10791" y="5381"/>
                  <a:pt x="10865" y="5315"/>
                </a:cubicBezTo>
                <a:cubicBezTo>
                  <a:pt x="10896" y="5286"/>
                  <a:pt x="10934" y="5266"/>
                  <a:pt x="10976" y="5257"/>
                </a:cubicBezTo>
                <a:cubicBezTo>
                  <a:pt x="10988" y="5253"/>
                  <a:pt x="10997" y="5241"/>
                  <a:pt x="10995" y="5229"/>
                </a:cubicBezTo>
                <a:cubicBezTo>
                  <a:pt x="10994" y="5226"/>
                  <a:pt x="10995" y="5224"/>
                  <a:pt x="10996" y="5222"/>
                </a:cubicBezTo>
                <a:cubicBezTo>
                  <a:pt x="11010" y="5203"/>
                  <a:pt x="11031" y="5192"/>
                  <a:pt x="11054" y="5190"/>
                </a:cubicBezTo>
                <a:cubicBezTo>
                  <a:pt x="11108" y="5185"/>
                  <a:pt x="11139" y="5185"/>
                  <a:pt x="11162" y="5185"/>
                </a:cubicBezTo>
                <a:cubicBezTo>
                  <a:pt x="11162" y="5185"/>
                  <a:pt x="11162" y="5184"/>
                  <a:pt x="11163" y="5184"/>
                </a:cubicBezTo>
                <a:cubicBezTo>
                  <a:pt x="11178" y="5166"/>
                  <a:pt x="11201" y="5156"/>
                  <a:pt x="11224" y="5157"/>
                </a:cubicBezTo>
                <a:cubicBezTo>
                  <a:pt x="11280" y="5158"/>
                  <a:pt x="11354" y="5184"/>
                  <a:pt x="11342" y="5031"/>
                </a:cubicBezTo>
                <a:cubicBezTo>
                  <a:pt x="11325" y="4892"/>
                  <a:pt x="11371" y="4753"/>
                  <a:pt x="11467" y="4652"/>
                </a:cubicBezTo>
                <a:cubicBezTo>
                  <a:pt x="11467" y="4652"/>
                  <a:pt x="11467" y="4652"/>
                  <a:pt x="11467" y="4652"/>
                </a:cubicBezTo>
                <a:cubicBezTo>
                  <a:pt x="11511" y="4670"/>
                  <a:pt x="11501" y="4715"/>
                  <a:pt x="11509" y="4761"/>
                </a:cubicBezTo>
                <a:cubicBezTo>
                  <a:pt x="11513" y="4790"/>
                  <a:pt x="11505" y="4818"/>
                  <a:pt x="11486" y="4839"/>
                </a:cubicBezTo>
                <a:cubicBezTo>
                  <a:pt x="11485" y="4839"/>
                  <a:pt x="11485" y="4840"/>
                  <a:pt x="11485" y="4840"/>
                </a:cubicBezTo>
                <a:cubicBezTo>
                  <a:pt x="11300" y="5044"/>
                  <a:pt x="11537" y="5038"/>
                  <a:pt x="11543" y="5090"/>
                </a:cubicBezTo>
                <a:cubicBezTo>
                  <a:pt x="11543" y="5090"/>
                  <a:pt x="11543" y="5091"/>
                  <a:pt x="11543" y="5091"/>
                </a:cubicBezTo>
                <a:cubicBezTo>
                  <a:pt x="11544" y="5100"/>
                  <a:pt x="11549" y="5108"/>
                  <a:pt x="11556" y="5112"/>
                </a:cubicBezTo>
                <a:cubicBezTo>
                  <a:pt x="11564" y="5117"/>
                  <a:pt x="11573" y="5118"/>
                  <a:pt x="11581" y="5115"/>
                </a:cubicBezTo>
                <a:cubicBezTo>
                  <a:pt x="11590" y="5112"/>
                  <a:pt x="11771" y="5036"/>
                  <a:pt x="11779" y="5041"/>
                </a:cubicBezTo>
                <a:cubicBezTo>
                  <a:pt x="11813" y="5063"/>
                  <a:pt x="11787" y="5074"/>
                  <a:pt x="11814" y="5099"/>
                </a:cubicBezTo>
                <a:cubicBezTo>
                  <a:pt x="11815" y="5099"/>
                  <a:pt x="11815" y="5100"/>
                  <a:pt x="11815" y="5100"/>
                </a:cubicBezTo>
                <a:cubicBezTo>
                  <a:pt x="11856" y="5138"/>
                  <a:pt x="11917" y="5145"/>
                  <a:pt x="11967" y="5119"/>
                </a:cubicBezTo>
                <a:cubicBezTo>
                  <a:pt x="12071" y="5064"/>
                  <a:pt x="12191" y="5045"/>
                  <a:pt x="12308" y="5067"/>
                </a:cubicBezTo>
                <a:cubicBezTo>
                  <a:pt x="12365" y="5077"/>
                  <a:pt x="12507" y="4940"/>
                  <a:pt x="12481" y="4863"/>
                </a:cubicBezTo>
                <a:cubicBezTo>
                  <a:pt x="12481" y="4863"/>
                  <a:pt x="12481" y="4863"/>
                  <a:pt x="12481" y="4863"/>
                </a:cubicBezTo>
                <a:cubicBezTo>
                  <a:pt x="12465" y="4816"/>
                  <a:pt x="12462" y="4766"/>
                  <a:pt x="12473" y="4718"/>
                </a:cubicBezTo>
                <a:cubicBezTo>
                  <a:pt x="12479" y="4688"/>
                  <a:pt x="12467" y="4672"/>
                  <a:pt x="12501" y="4649"/>
                </a:cubicBezTo>
                <a:cubicBezTo>
                  <a:pt x="12519" y="4637"/>
                  <a:pt x="12541" y="4635"/>
                  <a:pt x="12560" y="4644"/>
                </a:cubicBezTo>
                <a:cubicBezTo>
                  <a:pt x="12584" y="4655"/>
                  <a:pt x="12612" y="4656"/>
                  <a:pt x="12638" y="4645"/>
                </a:cubicBezTo>
                <a:cubicBezTo>
                  <a:pt x="12671" y="4631"/>
                  <a:pt x="12694" y="4598"/>
                  <a:pt x="12697" y="4562"/>
                </a:cubicBezTo>
                <a:cubicBezTo>
                  <a:pt x="12697" y="4554"/>
                  <a:pt x="12694" y="4547"/>
                  <a:pt x="12687" y="4543"/>
                </a:cubicBezTo>
                <a:cubicBezTo>
                  <a:pt x="12656" y="4524"/>
                  <a:pt x="12639" y="4487"/>
                  <a:pt x="12643" y="4450"/>
                </a:cubicBezTo>
                <a:cubicBezTo>
                  <a:pt x="12649" y="4408"/>
                  <a:pt x="12680" y="4375"/>
                  <a:pt x="12721" y="4367"/>
                </a:cubicBezTo>
                <a:cubicBezTo>
                  <a:pt x="12842" y="4346"/>
                  <a:pt x="12864" y="4413"/>
                  <a:pt x="12978" y="4311"/>
                </a:cubicBezTo>
                <a:cubicBezTo>
                  <a:pt x="12985" y="4305"/>
                  <a:pt x="12988" y="4296"/>
                  <a:pt x="12986" y="4287"/>
                </a:cubicBezTo>
                <a:cubicBezTo>
                  <a:pt x="12983" y="4278"/>
                  <a:pt x="12976" y="4271"/>
                  <a:pt x="12967" y="4269"/>
                </a:cubicBezTo>
                <a:cubicBezTo>
                  <a:pt x="12872" y="4248"/>
                  <a:pt x="12773" y="4255"/>
                  <a:pt x="12682" y="4287"/>
                </a:cubicBezTo>
                <a:lnTo>
                  <a:pt x="12572" y="4326"/>
                </a:lnTo>
                <a:cubicBezTo>
                  <a:pt x="12571" y="4326"/>
                  <a:pt x="12571" y="4326"/>
                  <a:pt x="12571" y="4326"/>
                </a:cubicBezTo>
                <a:lnTo>
                  <a:pt x="12570" y="4326"/>
                </a:lnTo>
                <a:cubicBezTo>
                  <a:pt x="12552" y="4338"/>
                  <a:pt x="12529" y="4344"/>
                  <a:pt x="12507" y="4342"/>
                </a:cubicBezTo>
                <a:cubicBezTo>
                  <a:pt x="12430" y="4336"/>
                  <a:pt x="12382" y="4263"/>
                  <a:pt x="12352" y="4182"/>
                </a:cubicBezTo>
                <a:cubicBezTo>
                  <a:pt x="12317" y="4088"/>
                  <a:pt x="12328" y="3983"/>
                  <a:pt x="12383" y="3900"/>
                </a:cubicBezTo>
                <a:cubicBezTo>
                  <a:pt x="12411" y="3858"/>
                  <a:pt x="12424" y="3805"/>
                  <a:pt x="12454" y="3766"/>
                </a:cubicBezTo>
                <a:cubicBezTo>
                  <a:pt x="12467" y="3750"/>
                  <a:pt x="12472" y="3730"/>
                  <a:pt x="12467" y="3710"/>
                </a:cubicBezTo>
                <a:cubicBezTo>
                  <a:pt x="12455" y="3654"/>
                  <a:pt x="12358" y="3630"/>
                  <a:pt x="12305" y="3642"/>
                </a:cubicBezTo>
                <a:cubicBezTo>
                  <a:pt x="12197" y="3666"/>
                  <a:pt x="12269" y="3794"/>
                  <a:pt x="12226" y="3861"/>
                </a:cubicBezTo>
                <a:cubicBezTo>
                  <a:pt x="12202" y="3900"/>
                  <a:pt x="12098" y="3927"/>
                  <a:pt x="12089" y="3980"/>
                </a:cubicBezTo>
                <a:cubicBezTo>
                  <a:pt x="12067" y="4115"/>
                  <a:pt x="12055" y="4186"/>
                  <a:pt x="12064" y="4233"/>
                </a:cubicBezTo>
                <a:cubicBezTo>
                  <a:pt x="12083" y="4333"/>
                  <a:pt x="12073" y="4437"/>
                  <a:pt x="12035" y="4531"/>
                </a:cubicBezTo>
                <a:cubicBezTo>
                  <a:pt x="12034" y="4532"/>
                  <a:pt x="12034" y="4533"/>
                  <a:pt x="12034" y="4533"/>
                </a:cubicBezTo>
                <a:cubicBezTo>
                  <a:pt x="12003" y="4614"/>
                  <a:pt x="12066" y="4698"/>
                  <a:pt x="12024" y="4779"/>
                </a:cubicBezTo>
                <a:cubicBezTo>
                  <a:pt x="11975" y="4872"/>
                  <a:pt x="11861" y="4798"/>
                  <a:pt x="11835" y="4911"/>
                </a:cubicBezTo>
                <a:cubicBezTo>
                  <a:pt x="11824" y="4958"/>
                  <a:pt x="11731" y="4888"/>
                  <a:pt x="11699" y="4857"/>
                </a:cubicBezTo>
                <a:cubicBezTo>
                  <a:pt x="11696" y="4764"/>
                  <a:pt x="11660" y="4721"/>
                  <a:pt x="11634" y="4649"/>
                </a:cubicBezTo>
                <a:cubicBezTo>
                  <a:pt x="11613" y="4590"/>
                  <a:pt x="11565" y="4545"/>
                  <a:pt x="11505" y="4527"/>
                </a:cubicBezTo>
                <a:cubicBezTo>
                  <a:pt x="11347" y="4480"/>
                  <a:pt x="11314" y="4635"/>
                  <a:pt x="11174" y="4592"/>
                </a:cubicBezTo>
                <a:cubicBezTo>
                  <a:pt x="11061" y="4557"/>
                  <a:pt x="10981" y="4455"/>
                  <a:pt x="10976" y="4337"/>
                </a:cubicBezTo>
                <a:cubicBezTo>
                  <a:pt x="10970" y="4218"/>
                  <a:pt x="11038" y="4109"/>
                  <a:pt x="11147" y="4063"/>
                </a:cubicBezTo>
                <a:cubicBezTo>
                  <a:pt x="11519" y="3906"/>
                  <a:pt x="11588" y="3775"/>
                  <a:pt x="11613" y="3687"/>
                </a:cubicBezTo>
                <a:cubicBezTo>
                  <a:pt x="11618" y="3668"/>
                  <a:pt x="11634" y="3652"/>
                  <a:pt x="11654" y="3646"/>
                </a:cubicBezTo>
                <a:cubicBezTo>
                  <a:pt x="11654" y="3646"/>
                  <a:pt x="11654" y="3646"/>
                  <a:pt x="11654" y="3646"/>
                </a:cubicBezTo>
                <a:lnTo>
                  <a:pt x="11654" y="3645"/>
                </a:lnTo>
                <a:cubicBezTo>
                  <a:pt x="11658" y="3626"/>
                  <a:pt x="11669" y="3608"/>
                  <a:pt x="11684" y="3594"/>
                </a:cubicBezTo>
                <a:cubicBezTo>
                  <a:pt x="11722" y="3558"/>
                  <a:pt x="11748" y="3511"/>
                  <a:pt x="11782" y="3472"/>
                </a:cubicBezTo>
                <a:cubicBezTo>
                  <a:pt x="11819" y="3429"/>
                  <a:pt x="11858" y="3363"/>
                  <a:pt x="11858" y="3363"/>
                </a:cubicBezTo>
                <a:cubicBezTo>
                  <a:pt x="11858" y="3363"/>
                  <a:pt x="12050" y="3174"/>
                  <a:pt x="12254" y="3110"/>
                </a:cubicBezTo>
                <a:cubicBezTo>
                  <a:pt x="12348" y="3081"/>
                  <a:pt x="12417" y="3082"/>
                  <a:pt x="12439" y="3087"/>
                </a:cubicBezTo>
                <a:cubicBezTo>
                  <a:pt x="12463" y="3091"/>
                  <a:pt x="12497" y="3098"/>
                  <a:pt x="12552" y="3109"/>
                </a:cubicBezTo>
                <a:cubicBezTo>
                  <a:pt x="12549" y="3127"/>
                  <a:pt x="12554" y="3146"/>
                  <a:pt x="12565" y="3161"/>
                </a:cubicBezTo>
                <a:cubicBezTo>
                  <a:pt x="12591" y="3195"/>
                  <a:pt x="12675" y="3186"/>
                  <a:pt x="12777" y="3234"/>
                </a:cubicBezTo>
                <a:cubicBezTo>
                  <a:pt x="12895" y="3288"/>
                  <a:pt x="13036" y="3272"/>
                  <a:pt x="13163" y="3298"/>
                </a:cubicBezTo>
                <a:cubicBezTo>
                  <a:pt x="13215" y="3309"/>
                  <a:pt x="13250" y="3357"/>
                  <a:pt x="13244" y="3410"/>
                </a:cubicBezTo>
                <a:cubicBezTo>
                  <a:pt x="13238" y="3463"/>
                  <a:pt x="13193" y="3501"/>
                  <a:pt x="13140" y="3500"/>
                </a:cubicBezTo>
                <a:cubicBezTo>
                  <a:pt x="13103" y="3499"/>
                  <a:pt x="13070" y="3522"/>
                  <a:pt x="13057" y="3556"/>
                </a:cubicBezTo>
                <a:cubicBezTo>
                  <a:pt x="13045" y="3591"/>
                  <a:pt x="13056" y="3630"/>
                  <a:pt x="13084" y="3652"/>
                </a:cubicBezTo>
                <a:cubicBezTo>
                  <a:pt x="13130" y="3688"/>
                  <a:pt x="13182" y="3717"/>
                  <a:pt x="13236" y="3736"/>
                </a:cubicBezTo>
                <a:cubicBezTo>
                  <a:pt x="13301" y="3758"/>
                  <a:pt x="13404" y="3775"/>
                  <a:pt x="13359" y="3725"/>
                </a:cubicBezTo>
                <a:cubicBezTo>
                  <a:pt x="13343" y="3707"/>
                  <a:pt x="13320" y="3697"/>
                  <a:pt x="13296" y="3697"/>
                </a:cubicBezTo>
                <a:cubicBezTo>
                  <a:pt x="13208" y="3696"/>
                  <a:pt x="13236" y="3615"/>
                  <a:pt x="13283" y="3637"/>
                </a:cubicBezTo>
                <a:cubicBezTo>
                  <a:pt x="13335" y="3660"/>
                  <a:pt x="13482" y="3676"/>
                  <a:pt x="13380" y="3578"/>
                </a:cubicBezTo>
                <a:cubicBezTo>
                  <a:pt x="13368" y="3566"/>
                  <a:pt x="13366" y="3547"/>
                  <a:pt x="13377" y="3533"/>
                </a:cubicBezTo>
                <a:cubicBezTo>
                  <a:pt x="13394" y="3512"/>
                  <a:pt x="13408" y="3488"/>
                  <a:pt x="13418" y="3463"/>
                </a:cubicBezTo>
                <a:cubicBezTo>
                  <a:pt x="13438" y="3409"/>
                  <a:pt x="13434" y="3426"/>
                  <a:pt x="13504" y="3447"/>
                </a:cubicBezTo>
                <a:cubicBezTo>
                  <a:pt x="13515" y="3451"/>
                  <a:pt x="13528" y="3449"/>
                  <a:pt x="13537" y="3442"/>
                </a:cubicBezTo>
                <a:cubicBezTo>
                  <a:pt x="13557" y="3428"/>
                  <a:pt x="13583" y="3418"/>
                  <a:pt x="13564" y="3403"/>
                </a:cubicBezTo>
                <a:cubicBezTo>
                  <a:pt x="13548" y="3391"/>
                  <a:pt x="13581" y="3363"/>
                  <a:pt x="13593" y="3367"/>
                </a:cubicBezTo>
                <a:cubicBezTo>
                  <a:pt x="13612" y="3374"/>
                  <a:pt x="13634" y="3368"/>
                  <a:pt x="13648" y="3351"/>
                </a:cubicBezTo>
                <a:cubicBezTo>
                  <a:pt x="13658" y="3338"/>
                  <a:pt x="13661" y="3321"/>
                  <a:pt x="13657" y="3306"/>
                </a:cubicBezTo>
                <a:cubicBezTo>
                  <a:pt x="13645" y="3266"/>
                  <a:pt x="13677" y="3159"/>
                  <a:pt x="13734" y="3138"/>
                </a:cubicBezTo>
                <a:cubicBezTo>
                  <a:pt x="13748" y="3133"/>
                  <a:pt x="13763" y="3132"/>
                  <a:pt x="13777" y="3137"/>
                </a:cubicBezTo>
                <a:cubicBezTo>
                  <a:pt x="13789" y="3126"/>
                  <a:pt x="13802" y="3117"/>
                  <a:pt x="13817" y="3112"/>
                </a:cubicBezTo>
                <a:cubicBezTo>
                  <a:pt x="13842" y="3103"/>
                  <a:pt x="13886" y="3084"/>
                  <a:pt x="13916" y="3058"/>
                </a:cubicBezTo>
                <a:cubicBezTo>
                  <a:pt x="13947" y="3031"/>
                  <a:pt x="13989" y="3020"/>
                  <a:pt x="14030" y="3030"/>
                </a:cubicBezTo>
                <a:cubicBezTo>
                  <a:pt x="14030" y="3030"/>
                  <a:pt x="14030" y="3030"/>
                  <a:pt x="14030" y="3030"/>
                </a:cubicBezTo>
                <a:cubicBezTo>
                  <a:pt x="14043" y="3016"/>
                  <a:pt x="14042" y="2995"/>
                  <a:pt x="14030" y="2982"/>
                </a:cubicBezTo>
                <a:cubicBezTo>
                  <a:pt x="14005" y="2958"/>
                  <a:pt x="13925" y="2917"/>
                  <a:pt x="13937" y="2885"/>
                </a:cubicBezTo>
                <a:cubicBezTo>
                  <a:pt x="13941" y="2875"/>
                  <a:pt x="13990" y="2863"/>
                  <a:pt x="13998" y="2820"/>
                </a:cubicBezTo>
                <a:cubicBezTo>
                  <a:pt x="14002" y="2790"/>
                  <a:pt x="13986" y="2762"/>
                  <a:pt x="13958" y="2751"/>
                </a:cubicBezTo>
                <a:cubicBezTo>
                  <a:pt x="13121" y="2422"/>
                  <a:pt x="12220" y="2221"/>
                  <a:pt x="11279" y="2170"/>
                </a:cubicBezTo>
                <a:cubicBezTo>
                  <a:pt x="11106" y="2277"/>
                  <a:pt x="10933" y="2396"/>
                  <a:pt x="10776" y="2526"/>
                </a:cubicBezTo>
                <a:cubicBezTo>
                  <a:pt x="10207" y="2998"/>
                  <a:pt x="9307" y="3193"/>
                  <a:pt x="9327" y="3141"/>
                </a:cubicBezTo>
                <a:cubicBezTo>
                  <a:pt x="9241" y="3142"/>
                  <a:pt x="9218" y="3118"/>
                  <a:pt x="9218" y="3118"/>
                </a:cubicBezTo>
                <a:cubicBezTo>
                  <a:pt x="9190" y="3126"/>
                  <a:pt x="9165" y="3142"/>
                  <a:pt x="9142" y="3125"/>
                </a:cubicBezTo>
                <a:lnTo>
                  <a:pt x="9141" y="3125"/>
                </a:lnTo>
                <a:cubicBezTo>
                  <a:pt x="9143" y="3114"/>
                  <a:pt x="9137" y="3103"/>
                  <a:pt x="9128" y="3096"/>
                </a:cubicBezTo>
                <a:cubicBezTo>
                  <a:pt x="9098" y="3076"/>
                  <a:pt x="9039" y="3124"/>
                  <a:pt x="8896" y="3196"/>
                </a:cubicBezTo>
                <a:cubicBezTo>
                  <a:pt x="8896" y="3197"/>
                  <a:pt x="8895" y="3197"/>
                  <a:pt x="8895" y="3197"/>
                </a:cubicBezTo>
                <a:cubicBezTo>
                  <a:pt x="8892" y="3198"/>
                  <a:pt x="8889" y="3200"/>
                  <a:pt x="8887" y="3201"/>
                </a:cubicBezTo>
                <a:cubicBezTo>
                  <a:pt x="8827" y="3233"/>
                  <a:pt x="8759" y="3241"/>
                  <a:pt x="8714" y="3241"/>
                </a:cubicBezTo>
                <a:cubicBezTo>
                  <a:pt x="8681" y="3242"/>
                  <a:pt x="8649" y="3248"/>
                  <a:pt x="8618" y="3260"/>
                </a:cubicBezTo>
                <a:cubicBezTo>
                  <a:pt x="8613" y="3262"/>
                  <a:pt x="8608" y="3261"/>
                  <a:pt x="8606" y="3256"/>
                </a:cubicBezTo>
                <a:cubicBezTo>
                  <a:pt x="8595" y="3240"/>
                  <a:pt x="8647" y="3220"/>
                  <a:pt x="8666" y="3213"/>
                </a:cubicBezTo>
                <a:cubicBezTo>
                  <a:pt x="8683" y="3207"/>
                  <a:pt x="8675" y="3187"/>
                  <a:pt x="8604" y="3228"/>
                </a:cubicBezTo>
                <a:cubicBezTo>
                  <a:pt x="8588" y="3237"/>
                  <a:pt x="8570" y="3240"/>
                  <a:pt x="8553" y="3235"/>
                </a:cubicBezTo>
                <a:cubicBezTo>
                  <a:pt x="8481" y="3217"/>
                  <a:pt x="8396" y="3274"/>
                  <a:pt x="8339" y="3321"/>
                </a:cubicBezTo>
                <a:cubicBezTo>
                  <a:pt x="8330" y="3328"/>
                  <a:pt x="8319" y="3333"/>
                  <a:pt x="8305" y="3327"/>
                </a:cubicBezTo>
                <a:cubicBezTo>
                  <a:pt x="8285" y="3319"/>
                  <a:pt x="8268" y="3322"/>
                  <a:pt x="8274" y="3352"/>
                </a:cubicBezTo>
                <a:cubicBezTo>
                  <a:pt x="8280" y="3385"/>
                  <a:pt x="8092" y="3469"/>
                  <a:pt x="8089" y="3454"/>
                </a:cubicBezTo>
                <a:cubicBezTo>
                  <a:pt x="8085" y="3444"/>
                  <a:pt x="8074" y="3438"/>
                  <a:pt x="8063" y="3440"/>
                </a:cubicBezTo>
                <a:cubicBezTo>
                  <a:pt x="8039" y="3445"/>
                  <a:pt x="8009" y="3465"/>
                  <a:pt x="7993" y="3496"/>
                </a:cubicBezTo>
                <a:cubicBezTo>
                  <a:pt x="7963" y="3554"/>
                  <a:pt x="7881" y="3563"/>
                  <a:pt x="7841" y="3596"/>
                </a:cubicBezTo>
                <a:cubicBezTo>
                  <a:pt x="7799" y="3631"/>
                  <a:pt x="7738" y="3665"/>
                  <a:pt x="7738" y="3665"/>
                </a:cubicBezTo>
                <a:cubicBezTo>
                  <a:pt x="7716" y="3691"/>
                  <a:pt x="7700" y="3706"/>
                  <a:pt x="7676" y="3707"/>
                </a:cubicBezTo>
                <a:cubicBezTo>
                  <a:pt x="7653" y="3708"/>
                  <a:pt x="7639" y="3666"/>
                  <a:pt x="7649" y="3651"/>
                </a:cubicBezTo>
                <a:cubicBezTo>
                  <a:pt x="7655" y="3641"/>
                  <a:pt x="7701" y="3597"/>
                  <a:pt x="7690" y="3594"/>
                </a:cubicBezTo>
                <a:cubicBezTo>
                  <a:pt x="7685" y="3594"/>
                  <a:pt x="7682" y="3591"/>
                  <a:pt x="7680" y="3586"/>
                </a:cubicBezTo>
                <a:cubicBezTo>
                  <a:pt x="7672" y="3571"/>
                  <a:pt x="7707" y="3556"/>
                  <a:pt x="7698" y="3538"/>
                </a:cubicBezTo>
                <a:cubicBezTo>
                  <a:pt x="7692" y="3526"/>
                  <a:pt x="7624" y="3522"/>
                  <a:pt x="7618" y="3516"/>
                </a:cubicBezTo>
                <a:cubicBezTo>
                  <a:pt x="7614" y="3511"/>
                  <a:pt x="7613" y="3505"/>
                  <a:pt x="7616" y="3499"/>
                </a:cubicBezTo>
                <a:cubicBezTo>
                  <a:pt x="7659" y="3413"/>
                  <a:pt x="7664" y="3408"/>
                  <a:pt x="7722" y="3351"/>
                </a:cubicBezTo>
                <a:cubicBezTo>
                  <a:pt x="7721" y="3351"/>
                  <a:pt x="7721" y="3350"/>
                  <a:pt x="7721" y="3350"/>
                </a:cubicBezTo>
                <a:cubicBezTo>
                  <a:pt x="7715" y="3341"/>
                  <a:pt x="7715" y="3329"/>
                  <a:pt x="7721" y="3321"/>
                </a:cubicBezTo>
                <a:cubicBezTo>
                  <a:pt x="7753" y="3274"/>
                  <a:pt x="7860" y="3134"/>
                  <a:pt x="7984" y="3116"/>
                </a:cubicBezTo>
                <a:cubicBezTo>
                  <a:pt x="8017" y="3112"/>
                  <a:pt x="7996" y="3105"/>
                  <a:pt x="7996" y="3105"/>
                </a:cubicBezTo>
                <a:cubicBezTo>
                  <a:pt x="7965" y="3093"/>
                  <a:pt x="7926" y="3084"/>
                  <a:pt x="7948" y="3060"/>
                </a:cubicBezTo>
                <a:cubicBezTo>
                  <a:pt x="7992" y="3011"/>
                  <a:pt x="8060" y="2947"/>
                  <a:pt x="8135" y="2910"/>
                </a:cubicBezTo>
                <a:cubicBezTo>
                  <a:pt x="8172" y="2892"/>
                  <a:pt x="8205" y="2870"/>
                  <a:pt x="8237" y="2844"/>
                </a:cubicBezTo>
                <a:cubicBezTo>
                  <a:pt x="8268" y="2818"/>
                  <a:pt x="8371" y="2773"/>
                  <a:pt x="8484" y="2769"/>
                </a:cubicBezTo>
                <a:lnTo>
                  <a:pt x="8484" y="2768"/>
                </a:lnTo>
                <a:cubicBezTo>
                  <a:pt x="8578" y="2762"/>
                  <a:pt x="8826" y="2594"/>
                  <a:pt x="8828" y="2591"/>
                </a:cubicBezTo>
                <a:cubicBezTo>
                  <a:pt x="8828" y="2591"/>
                  <a:pt x="8828" y="2591"/>
                  <a:pt x="8828" y="2591"/>
                </a:cubicBezTo>
                <a:cubicBezTo>
                  <a:pt x="8820" y="2584"/>
                  <a:pt x="8832" y="2558"/>
                  <a:pt x="8829" y="2545"/>
                </a:cubicBezTo>
                <a:cubicBezTo>
                  <a:pt x="8829" y="2540"/>
                  <a:pt x="8831" y="2535"/>
                  <a:pt x="8836" y="2533"/>
                </a:cubicBezTo>
                <a:cubicBezTo>
                  <a:pt x="8860" y="2520"/>
                  <a:pt x="8889" y="2514"/>
                  <a:pt x="8914" y="2503"/>
                </a:cubicBezTo>
                <a:cubicBezTo>
                  <a:pt x="8917" y="2502"/>
                  <a:pt x="8919" y="2499"/>
                  <a:pt x="8920" y="2495"/>
                </a:cubicBezTo>
                <a:cubicBezTo>
                  <a:pt x="8921" y="2486"/>
                  <a:pt x="8910" y="2480"/>
                  <a:pt x="8902" y="2483"/>
                </a:cubicBezTo>
                <a:cubicBezTo>
                  <a:pt x="8850" y="2502"/>
                  <a:pt x="8829" y="2510"/>
                  <a:pt x="8817" y="2514"/>
                </a:cubicBezTo>
                <a:cubicBezTo>
                  <a:pt x="8810" y="2516"/>
                  <a:pt x="8803" y="2512"/>
                  <a:pt x="8800" y="2507"/>
                </a:cubicBezTo>
                <a:cubicBezTo>
                  <a:pt x="8796" y="2501"/>
                  <a:pt x="8798" y="2493"/>
                  <a:pt x="8803" y="2489"/>
                </a:cubicBezTo>
                <a:cubicBezTo>
                  <a:pt x="8862" y="2438"/>
                  <a:pt x="8942" y="2437"/>
                  <a:pt x="9011" y="2413"/>
                </a:cubicBezTo>
                <a:cubicBezTo>
                  <a:pt x="9042" y="2403"/>
                  <a:pt x="9042" y="2338"/>
                  <a:pt x="8978" y="2348"/>
                </a:cubicBezTo>
                <a:cubicBezTo>
                  <a:pt x="8665" y="2400"/>
                  <a:pt x="8381" y="2493"/>
                  <a:pt x="8084" y="2591"/>
                </a:cubicBezTo>
                <a:lnTo>
                  <a:pt x="8084" y="2592"/>
                </a:lnTo>
                <a:cubicBezTo>
                  <a:pt x="8086" y="2601"/>
                  <a:pt x="8024" y="2630"/>
                  <a:pt x="8017" y="2638"/>
                </a:cubicBezTo>
                <a:cubicBezTo>
                  <a:pt x="8013" y="2642"/>
                  <a:pt x="8011" y="2647"/>
                  <a:pt x="8013" y="2653"/>
                </a:cubicBezTo>
                <a:cubicBezTo>
                  <a:pt x="8013" y="2653"/>
                  <a:pt x="8013" y="2653"/>
                  <a:pt x="8013" y="2653"/>
                </a:cubicBezTo>
                <a:cubicBezTo>
                  <a:pt x="8017" y="2654"/>
                  <a:pt x="8018" y="2659"/>
                  <a:pt x="8015" y="2661"/>
                </a:cubicBezTo>
                <a:cubicBezTo>
                  <a:pt x="8003" y="2670"/>
                  <a:pt x="7981" y="2660"/>
                  <a:pt x="7974" y="2673"/>
                </a:cubicBezTo>
                <a:cubicBezTo>
                  <a:pt x="7966" y="2689"/>
                  <a:pt x="7995" y="2682"/>
                  <a:pt x="8000" y="2693"/>
                </a:cubicBezTo>
                <a:cubicBezTo>
                  <a:pt x="8004" y="2701"/>
                  <a:pt x="8003" y="2711"/>
                  <a:pt x="7997" y="2717"/>
                </a:cubicBezTo>
                <a:cubicBezTo>
                  <a:pt x="7987" y="2727"/>
                  <a:pt x="7941" y="2747"/>
                  <a:pt x="7934" y="2738"/>
                </a:cubicBezTo>
                <a:cubicBezTo>
                  <a:pt x="7927" y="2730"/>
                  <a:pt x="7926" y="2724"/>
                  <a:pt x="7917" y="2729"/>
                </a:cubicBezTo>
                <a:cubicBezTo>
                  <a:pt x="7884" y="2751"/>
                  <a:pt x="7863" y="2764"/>
                  <a:pt x="7844" y="2767"/>
                </a:cubicBezTo>
                <a:cubicBezTo>
                  <a:pt x="7777" y="2778"/>
                  <a:pt x="7692" y="2814"/>
                  <a:pt x="7692" y="2814"/>
                </a:cubicBezTo>
                <a:cubicBezTo>
                  <a:pt x="7702" y="2806"/>
                  <a:pt x="7734" y="2776"/>
                  <a:pt x="7739" y="2764"/>
                </a:cubicBezTo>
                <a:cubicBezTo>
                  <a:pt x="7757" y="2727"/>
                  <a:pt x="7777" y="2716"/>
                  <a:pt x="7799" y="2710"/>
                </a:cubicBezTo>
                <a:cubicBezTo>
                  <a:pt x="7815" y="2705"/>
                  <a:pt x="7818" y="2683"/>
                  <a:pt x="7746" y="2710"/>
                </a:cubicBezTo>
                <a:cubicBezTo>
                  <a:pt x="7681" y="2735"/>
                  <a:pt x="7621" y="2773"/>
                  <a:pt x="7571" y="2820"/>
                </a:cubicBezTo>
                <a:cubicBezTo>
                  <a:pt x="7529" y="2859"/>
                  <a:pt x="7479" y="2903"/>
                  <a:pt x="7443" y="2922"/>
                </a:cubicBezTo>
                <a:cubicBezTo>
                  <a:pt x="7450" y="2910"/>
                  <a:pt x="7445" y="2907"/>
                  <a:pt x="7440" y="2909"/>
                </a:cubicBezTo>
                <a:cubicBezTo>
                  <a:pt x="7436" y="2912"/>
                  <a:pt x="7402" y="2942"/>
                  <a:pt x="7388" y="2939"/>
                </a:cubicBezTo>
                <a:cubicBezTo>
                  <a:pt x="7346" y="2927"/>
                  <a:pt x="7401" y="2903"/>
                  <a:pt x="7401" y="2860"/>
                </a:cubicBezTo>
                <a:cubicBezTo>
                  <a:pt x="7406" y="2853"/>
                  <a:pt x="7412" y="2848"/>
                  <a:pt x="7418" y="2842"/>
                </a:cubicBezTo>
                <a:cubicBezTo>
                  <a:pt x="7369" y="2863"/>
                  <a:pt x="7325" y="2894"/>
                  <a:pt x="7289" y="2933"/>
                </a:cubicBezTo>
                <a:cubicBezTo>
                  <a:pt x="7260" y="2965"/>
                  <a:pt x="7236" y="3003"/>
                  <a:pt x="7205" y="2972"/>
                </a:cubicBezTo>
                <a:cubicBezTo>
                  <a:pt x="7190" y="2957"/>
                  <a:pt x="7168" y="2953"/>
                  <a:pt x="7149" y="2962"/>
                </a:cubicBezTo>
                <a:cubicBezTo>
                  <a:pt x="7030" y="3018"/>
                  <a:pt x="6912" y="3077"/>
                  <a:pt x="6796" y="3137"/>
                </a:cubicBezTo>
                <a:cubicBezTo>
                  <a:pt x="6783" y="3144"/>
                  <a:pt x="6772" y="3152"/>
                  <a:pt x="6761" y="3161"/>
                </a:cubicBezTo>
                <a:cubicBezTo>
                  <a:pt x="6753" y="3167"/>
                  <a:pt x="6748" y="3177"/>
                  <a:pt x="6746" y="3187"/>
                </a:cubicBezTo>
                <a:cubicBezTo>
                  <a:pt x="6744" y="3199"/>
                  <a:pt x="6723" y="3227"/>
                  <a:pt x="6716" y="3240"/>
                </a:cubicBezTo>
                <a:cubicBezTo>
                  <a:pt x="6712" y="3246"/>
                  <a:pt x="6712" y="3253"/>
                  <a:pt x="6716" y="3259"/>
                </a:cubicBezTo>
                <a:cubicBezTo>
                  <a:pt x="6727" y="3275"/>
                  <a:pt x="6762" y="3263"/>
                  <a:pt x="6781" y="3257"/>
                </a:cubicBezTo>
                <a:cubicBezTo>
                  <a:pt x="6807" y="3249"/>
                  <a:pt x="6836" y="3259"/>
                  <a:pt x="6851" y="3284"/>
                </a:cubicBezTo>
                <a:cubicBezTo>
                  <a:pt x="6865" y="3307"/>
                  <a:pt x="6861" y="3337"/>
                  <a:pt x="6842" y="3357"/>
                </a:cubicBezTo>
                <a:cubicBezTo>
                  <a:pt x="6826" y="3373"/>
                  <a:pt x="6811" y="3390"/>
                  <a:pt x="6797" y="3409"/>
                </a:cubicBezTo>
                <a:cubicBezTo>
                  <a:pt x="6769" y="3447"/>
                  <a:pt x="6742" y="3487"/>
                  <a:pt x="6701" y="3512"/>
                </a:cubicBezTo>
                <a:cubicBezTo>
                  <a:pt x="6676" y="3528"/>
                  <a:pt x="6652" y="3546"/>
                  <a:pt x="6630" y="3566"/>
                </a:cubicBezTo>
                <a:cubicBezTo>
                  <a:pt x="6407" y="3767"/>
                  <a:pt x="6399" y="4132"/>
                  <a:pt x="6234" y="4205"/>
                </a:cubicBezTo>
                <a:cubicBezTo>
                  <a:pt x="6234" y="4206"/>
                  <a:pt x="6234" y="4206"/>
                  <a:pt x="6233" y="4206"/>
                </a:cubicBezTo>
                <a:cubicBezTo>
                  <a:pt x="6107" y="4262"/>
                  <a:pt x="6063" y="4214"/>
                  <a:pt x="5911" y="4270"/>
                </a:cubicBezTo>
                <a:cubicBezTo>
                  <a:pt x="5882" y="4281"/>
                  <a:pt x="5854" y="4273"/>
                  <a:pt x="5826" y="4266"/>
                </a:cubicBezTo>
                <a:cubicBezTo>
                  <a:pt x="5803" y="4259"/>
                  <a:pt x="5784" y="4243"/>
                  <a:pt x="5775" y="4220"/>
                </a:cubicBezTo>
                <a:cubicBezTo>
                  <a:pt x="5742" y="4135"/>
                  <a:pt x="5646" y="4094"/>
                  <a:pt x="5562" y="4127"/>
                </a:cubicBezTo>
                <a:cubicBezTo>
                  <a:pt x="5548" y="4132"/>
                  <a:pt x="5533" y="4135"/>
                  <a:pt x="5516" y="4130"/>
                </a:cubicBezTo>
                <a:cubicBezTo>
                  <a:pt x="5516" y="4130"/>
                  <a:pt x="5516" y="4130"/>
                  <a:pt x="5516" y="4130"/>
                </a:cubicBezTo>
                <a:cubicBezTo>
                  <a:pt x="5516" y="4130"/>
                  <a:pt x="5515" y="4130"/>
                  <a:pt x="5515" y="4130"/>
                </a:cubicBezTo>
                <a:cubicBezTo>
                  <a:pt x="5487" y="4138"/>
                  <a:pt x="5310" y="4194"/>
                  <a:pt x="5323" y="4219"/>
                </a:cubicBezTo>
                <a:cubicBezTo>
                  <a:pt x="5323" y="4219"/>
                  <a:pt x="5635" y="4124"/>
                  <a:pt x="5565" y="4293"/>
                </a:cubicBezTo>
                <a:cubicBezTo>
                  <a:pt x="5565" y="4293"/>
                  <a:pt x="5564" y="4293"/>
                  <a:pt x="5564" y="4293"/>
                </a:cubicBezTo>
                <a:cubicBezTo>
                  <a:pt x="5552" y="4296"/>
                  <a:pt x="5543" y="4304"/>
                  <a:pt x="5538" y="4315"/>
                </a:cubicBezTo>
                <a:cubicBezTo>
                  <a:pt x="5530" y="4332"/>
                  <a:pt x="5521" y="4341"/>
                  <a:pt x="5495" y="4347"/>
                </a:cubicBezTo>
                <a:cubicBezTo>
                  <a:pt x="5466" y="4353"/>
                  <a:pt x="5434" y="4345"/>
                  <a:pt x="5411" y="4324"/>
                </a:cubicBezTo>
                <a:cubicBezTo>
                  <a:pt x="5395" y="4327"/>
                  <a:pt x="5388" y="4366"/>
                  <a:pt x="5394" y="4377"/>
                </a:cubicBezTo>
                <a:cubicBezTo>
                  <a:pt x="5402" y="4391"/>
                  <a:pt x="5444" y="4391"/>
                  <a:pt x="5401" y="4417"/>
                </a:cubicBezTo>
                <a:cubicBezTo>
                  <a:pt x="5376" y="4433"/>
                  <a:pt x="5342" y="4440"/>
                  <a:pt x="5331" y="4468"/>
                </a:cubicBezTo>
                <a:cubicBezTo>
                  <a:pt x="5317" y="4500"/>
                  <a:pt x="5301" y="4531"/>
                  <a:pt x="5281" y="4560"/>
                </a:cubicBezTo>
                <a:cubicBezTo>
                  <a:pt x="5261" y="4591"/>
                  <a:pt x="5306" y="4600"/>
                  <a:pt x="5271" y="4628"/>
                </a:cubicBezTo>
                <a:cubicBezTo>
                  <a:pt x="5230" y="4662"/>
                  <a:pt x="5088" y="4630"/>
                  <a:pt x="5038" y="4639"/>
                </a:cubicBezTo>
                <a:cubicBezTo>
                  <a:pt x="5038" y="4639"/>
                  <a:pt x="4953" y="4647"/>
                  <a:pt x="4902" y="4665"/>
                </a:cubicBezTo>
                <a:cubicBezTo>
                  <a:pt x="4851" y="4683"/>
                  <a:pt x="4758" y="4706"/>
                  <a:pt x="4707" y="4768"/>
                </a:cubicBezTo>
                <a:cubicBezTo>
                  <a:pt x="4619" y="4874"/>
                  <a:pt x="4627" y="4896"/>
                  <a:pt x="4524" y="4868"/>
                </a:cubicBezTo>
                <a:cubicBezTo>
                  <a:pt x="4518" y="4866"/>
                  <a:pt x="4512" y="4868"/>
                  <a:pt x="4508" y="4872"/>
                </a:cubicBezTo>
                <a:cubicBezTo>
                  <a:pt x="3462" y="5982"/>
                  <a:pt x="2707" y="7368"/>
                  <a:pt x="2363" y="8909"/>
                </a:cubicBezTo>
                <a:cubicBezTo>
                  <a:pt x="2363" y="8911"/>
                  <a:pt x="2362" y="8912"/>
                  <a:pt x="2362" y="8913"/>
                </a:cubicBezTo>
                <a:cubicBezTo>
                  <a:pt x="2339" y="9011"/>
                  <a:pt x="2313" y="9132"/>
                  <a:pt x="2276" y="9357"/>
                </a:cubicBezTo>
                <a:cubicBezTo>
                  <a:pt x="2275" y="9362"/>
                  <a:pt x="2275" y="9367"/>
                  <a:pt x="2276" y="9373"/>
                </a:cubicBezTo>
                <a:cubicBezTo>
                  <a:pt x="2281" y="9398"/>
                  <a:pt x="2286" y="9405"/>
                  <a:pt x="2318" y="9405"/>
                </a:cubicBezTo>
                <a:cubicBezTo>
                  <a:pt x="2394" y="9405"/>
                  <a:pt x="2459" y="9458"/>
                  <a:pt x="2473" y="9533"/>
                </a:cubicBezTo>
                <a:cubicBezTo>
                  <a:pt x="2477" y="9554"/>
                  <a:pt x="2490" y="9570"/>
                  <a:pt x="2507" y="9577"/>
                </a:cubicBezTo>
                <a:cubicBezTo>
                  <a:pt x="2524" y="9584"/>
                  <a:pt x="2543" y="9582"/>
                  <a:pt x="2561" y="9569"/>
                </a:cubicBezTo>
                <a:cubicBezTo>
                  <a:pt x="2573" y="9561"/>
                  <a:pt x="2638" y="9618"/>
                  <a:pt x="2642" y="9687"/>
                </a:cubicBezTo>
                <a:cubicBezTo>
                  <a:pt x="2644" y="9724"/>
                  <a:pt x="2658" y="9767"/>
                  <a:pt x="2666" y="9803"/>
                </a:cubicBezTo>
                <a:cubicBezTo>
                  <a:pt x="2674" y="9848"/>
                  <a:pt x="2663" y="9894"/>
                  <a:pt x="2634" y="9929"/>
                </a:cubicBezTo>
                <a:cubicBezTo>
                  <a:pt x="2629" y="9934"/>
                  <a:pt x="2628" y="9941"/>
                  <a:pt x="2629" y="9948"/>
                </a:cubicBezTo>
                <a:cubicBezTo>
                  <a:pt x="2666" y="10090"/>
                  <a:pt x="2831" y="10696"/>
                  <a:pt x="2865" y="10727"/>
                </a:cubicBezTo>
                <a:cubicBezTo>
                  <a:pt x="2884" y="10723"/>
                  <a:pt x="2900" y="10730"/>
                  <a:pt x="2911" y="10742"/>
                </a:cubicBezTo>
                <a:cubicBezTo>
                  <a:pt x="3244" y="11117"/>
                  <a:pt x="3619" y="11729"/>
                  <a:pt x="3608" y="11921"/>
                </a:cubicBezTo>
                <a:cubicBezTo>
                  <a:pt x="3533" y="12061"/>
                  <a:pt x="3541" y="12054"/>
                  <a:pt x="3604" y="12130"/>
                </a:cubicBezTo>
                <a:cubicBezTo>
                  <a:pt x="3720" y="12273"/>
                  <a:pt x="3717" y="12279"/>
                  <a:pt x="3674" y="12425"/>
                </a:cubicBezTo>
                <a:cubicBezTo>
                  <a:pt x="3699" y="12384"/>
                  <a:pt x="3745" y="12359"/>
                  <a:pt x="3794" y="12359"/>
                </a:cubicBezTo>
                <a:cubicBezTo>
                  <a:pt x="3843" y="12359"/>
                  <a:pt x="3888" y="12384"/>
                  <a:pt x="3914" y="12426"/>
                </a:cubicBezTo>
                <a:cubicBezTo>
                  <a:pt x="3932" y="12457"/>
                  <a:pt x="3952" y="12487"/>
                  <a:pt x="3978" y="12511"/>
                </a:cubicBezTo>
                <a:cubicBezTo>
                  <a:pt x="4046" y="12572"/>
                  <a:pt x="4081" y="12663"/>
                  <a:pt x="4073" y="12754"/>
                </a:cubicBezTo>
                <a:cubicBezTo>
                  <a:pt x="4073" y="12755"/>
                  <a:pt x="4178" y="12755"/>
                  <a:pt x="4325" y="12865"/>
                </a:cubicBezTo>
                <a:cubicBezTo>
                  <a:pt x="4509" y="13004"/>
                  <a:pt x="5163" y="13752"/>
                  <a:pt x="5189" y="13956"/>
                </a:cubicBezTo>
                <a:cubicBezTo>
                  <a:pt x="5200" y="14048"/>
                  <a:pt x="5162" y="14138"/>
                  <a:pt x="5116" y="14217"/>
                </a:cubicBezTo>
                <a:cubicBezTo>
                  <a:pt x="5062" y="14308"/>
                  <a:pt x="4887" y="14498"/>
                  <a:pt x="4858" y="14600"/>
                </a:cubicBezTo>
                <a:cubicBezTo>
                  <a:pt x="4843" y="14651"/>
                  <a:pt x="4762" y="14673"/>
                  <a:pt x="4762" y="14704"/>
                </a:cubicBezTo>
                <a:cubicBezTo>
                  <a:pt x="4763" y="14745"/>
                  <a:pt x="4776" y="14831"/>
                  <a:pt x="4835" y="15002"/>
                </a:cubicBezTo>
                <a:cubicBezTo>
                  <a:pt x="4853" y="15052"/>
                  <a:pt x="4894" y="15426"/>
                  <a:pt x="4874" y="15577"/>
                </a:cubicBezTo>
                <a:cubicBezTo>
                  <a:pt x="4862" y="15665"/>
                  <a:pt x="4862" y="15680"/>
                  <a:pt x="4884" y="15777"/>
                </a:cubicBezTo>
                <a:cubicBezTo>
                  <a:pt x="4891" y="15808"/>
                  <a:pt x="4815" y="15894"/>
                  <a:pt x="4763" y="15857"/>
                </a:cubicBezTo>
                <a:cubicBezTo>
                  <a:pt x="4697" y="15810"/>
                  <a:pt x="4642" y="15817"/>
                  <a:pt x="4635" y="15831"/>
                </a:cubicBezTo>
                <a:cubicBezTo>
                  <a:pt x="4545" y="15980"/>
                  <a:pt x="4218" y="16006"/>
                  <a:pt x="4291" y="16165"/>
                </a:cubicBezTo>
                <a:cubicBezTo>
                  <a:pt x="4313" y="16211"/>
                  <a:pt x="4334" y="16258"/>
                  <a:pt x="4353" y="16306"/>
                </a:cubicBezTo>
                <a:cubicBezTo>
                  <a:pt x="4375" y="16361"/>
                  <a:pt x="4387" y="16421"/>
                  <a:pt x="4389" y="16482"/>
                </a:cubicBezTo>
                <a:cubicBezTo>
                  <a:pt x="4390" y="16507"/>
                  <a:pt x="4480" y="16698"/>
                  <a:pt x="4552" y="16773"/>
                </a:cubicBezTo>
                <a:cubicBezTo>
                  <a:pt x="6125" y="18419"/>
                  <a:pt x="8343" y="19444"/>
                  <a:pt x="10800" y="19444"/>
                </a:cubicBezTo>
                <a:cubicBezTo>
                  <a:pt x="15574" y="19444"/>
                  <a:pt x="19444" y="15574"/>
                  <a:pt x="19444" y="10799"/>
                </a:cubicBezTo>
                <a:close/>
                <a:moveTo>
                  <a:pt x="13995" y="6151"/>
                </a:moveTo>
                <a:cubicBezTo>
                  <a:pt x="13994" y="6126"/>
                  <a:pt x="14038" y="6126"/>
                  <a:pt x="14042" y="6095"/>
                </a:cubicBezTo>
                <a:cubicBezTo>
                  <a:pt x="14044" y="6080"/>
                  <a:pt x="14037" y="6065"/>
                  <a:pt x="14026" y="6057"/>
                </a:cubicBezTo>
                <a:cubicBezTo>
                  <a:pt x="14010" y="6046"/>
                  <a:pt x="14003" y="6049"/>
                  <a:pt x="13984" y="6058"/>
                </a:cubicBezTo>
                <a:cubicBezTo>
                  <a:pt x="13973" y="6063"/>
                  <a:pt x="13960" y="6069"/>
                  <a:pt x="13946" y="6069"/>
                </a:cubicBezTo>
                <a:cubicBezTo>
                  <a:pt x="13935" y="6069"/>
                  <a:pt x="13925" y="6061"/>
                  <a:pt x="13923" y="6050"/>
                </a:cubicBezTo>
                <a:cubicBezTo>
                  <a:pt x="13922" y="6040"/>
                  <a:pt x="13926" y="6030"/>
                  <a:pt x="13935" y="6025"/>
                </a:cubicBezTo>
                <a:cubicBezTo>
                  <a:pt x="13938" y="6023"/>
                  <a:pt x="13940" y="6019"/>
                  <a:pt x="13938" y="6016"/>
                </a:cubicBezTo>
                <a:cubicBezTo>
                  <a:pt x="13937" y="6013"/>
                  <a:pt x="13934" y="6012"/>
                  <a:pt x="13931" y="6011"/>
                </a:cubicBezTo>
                <a:cubicBezTo>
                  <a:pt x="13902" y="6004"/>
                  <a:pt x="13876" y="5999"/>
                  <a:pt x="13856" y="5997"/>
                </a:cubicBezTo>
                <a:cubicBezTo>
                  <a:pt x="13817" y="5992"/>
                  <a:pt x="13777" y="5995"/>
                  <a:pt x="13739" y="6006"/>
                </a:cubicBezTo>
                <a:cubicBezTo>
                  <a:pt x="13708" y="6014"/>
                  <a:pt x="13706" y="6019"/>
                  <a:pt x="13699" y="6040"/>
                </a:cubicBezTo>
                <a:cubicBezTo>
                  <a:pt x="13679" y="6094"/>
                  <a:pt x="13672" y="6115"/>
                  <a:pt x="13665" y="6125"/>
                </a:cubicBezTo>
                <a:cubicBezTo>
                  <a:pt x="13638" y="6159"/>
                  <a:pt x="13620" y="6198"/>
                  <a:pt x="13610" y="6240"/>
                </a:cubicBezTo>
                <a:cubicBezTo>
                  <a:pt x="13606" y="6256"/>
                  <a:pt x="13597" y="6269"/>
                  <a:pt x="13579" y="6278"/>
                </a:cubicBezTo>
                <a:cubicBezTo>
                  <a:pt x="13579" y="6278"/>
                  <a:pt x="13579" y="6278"/>
                  <a:pt x="13577" y="6278"/>
                </a:cubicBezTo>
                <a:cubicBezTo>
                  <a:pt x="13577" y="6278"/>
                  <a:pt x="13566" y="6376"/>
                  <a:pt x="13567" y="6386"/>
                </a:cubicBezTo>
                <a:cubicBezTo>
                  <a:pt x="13568" y="6408"/>
                  <a:pt x="13581" y="6429"/>
                  <a:pt x="13574" y="6453"/>
                </a:cubicBezTo>
                <a:cubicBezTo>
                  <a:pt x="13567" y="6472"/>
                  <a:pt x="13539" y="6468"/>
                  <a:pt x="13532" y="6487"/>
                </a:cubicBezTo>
                <a:cubicBezTo>
                  <a:pt x="13532" y="6488"/>
                  <a:pt x="13532" y="6488"/>
                  <a:pt x="13532" y="6488"/>
                </a:cubicBezTo>
                <a:cubicBezTo>
                  <a:pt x="13521" y="6521"/>
                  <a:pt x="13535" y="6571"/>
                  <a:pt x="13543" y="6604"/>
                </a:cubicBezTo>
                <a:cubicBezTo>
                  <a:pt x="13543" y="6607"/>
                  <a:pt x="13542" y="6610"/>
                  <a:pt x="13539" y="6612"/>
                </a:cubicBezTo>
                <a:cubicBezTo>
                  <a:pt x="13536" y="6613"/>
                  <a:pt x="13533" y="6612"/>
                  <a:pt x="13531" y="6610"/>
                </a:cubicBezTo>
                <a:cubicBezTo>
                  <a:pt x="13517" y="6596"/>
                  <a:pt x="13510" y="6601"/>
                  <a:pt x="13507" y="6607"/>
                </a:cubicBezTo>
                <a:cubicBezTo>
                  <a:pt x="13504" y="6611"/>
                  <a:pt x="13504" y="6617"/>
                  <a:pt x="13507" y="6621"/>
                </a:cubicBezTo>
                <a:lnTo>
                  <a:pt x="13548" y="6677"/>
                </a:lnTo>
                <a:cubicBezTo>
                  <a:pt x="13588" y="6734"/>
                  <a:pt x="13642" y="6778"/>
                  <a:pt x="13706" y="6805"/>
                </a:cubicBezTo>
                <a:cubicBezTo>
                  <a:pt x="13741" y="6820"/>
                  <a:pt x="13775" y="6796"/>
                  <a:pt x="13809" y="6800"/>
                </a:cubicBezTo>
                <a:cubicBezTo>
                  <a:pt x="13848" y="6805"/>
                  <a:pt x="13886" y="6798"/>
                  <a:pt x="13925" y="6798"/>
                </a:cubicBezTo>
                <a:cubicBezTo>
                  <a:pt x="13938" y="6798"/>
                  <a:pt x="13964" y="6794"/>
                  <a:pt x="13981" y="6787"/>
                </a:cubicBezTo>
                <a:cubicBezTo>
                  <a:pt x="13994" y="6781"/>
                  <a:pt x="13996" y="6771"/>
                  <a:pt x="13997" y="6760"/>
                </a:cubicBezTo>
                <a:lnTo>
                  <a:pt x="13997" y="6757"/>
                </a:lnTo>
                <a:cubicBezTo>
                  <a:pt x="13998" y="6747"/>
                  <a:pt x="14000" y="6746"/>
                  <a:pt x="14042" y="6712"/>
                </a:cubicBezTo>
                <a:cubicBezTo>
                  <a:pt x="14073" y="6688"/>
                  <a:pt x="14111" y="6675"/>
                  <a:pt x="14142" y="6650"/>
                </a:cubicBezTo>
                <a:cubicBezTo>
                  <a:pt x="14195" y="6609"/>
                  <a:pt x="14262" y="6650"/>
                  <a:pt x="14319" y="6633"/>
                </a:cubicBezTo>
                <a:cubicBezTo>
                  <a:pt x="14332" y="6629"/>
                  <a:pt x="14511" y="6696"/>
                  <a:pt x="14522" y="6702"/>
                </a:cubicBezTo>
                <a:cubicBezTo>
                  <a:pt x="14523" y="6702"/>
                  <a:pt x="14523" y="6702"/>
                  <a:pt x="14523" y="6702"/>
                </a:cubicBezTo>
                <a:cubicBezTo>
                  <a:pt x="14576" y="6724"/>
                  <a:pt x="14717" y="6725"/>
                  <a:pt x="14751" y="6735"/>
                </a:cubicBezTo>
                <a:cubicBezTo>
                  <a:pt x="14764" y="6738"/>
                  <a:pt x="14785" y="6743"/>
                  <a:pt x="14805" y="6742"/>
                </a:cubicBezTo>
                <a:cubicBezTo>
                  <a:pt x="14806" y="6742"/>
                  <a:pt x="14808" y="6741"/>
                  <a:pt x="14809" y="6741"/>
                </a:cubicBezTo>
                <a:cubicBezTo>
                  <a:pt x="14837" y="6728"/>
                  <a:pt x="14854" y="6684"/>
                  <a:pt x="14893" y="6703"/>
                </a:cubicBezTo>
                <a:cubicBezTo>
                  <a:pt x="14961" y="6737"/>
                  <a:pt x="15151" y="6707"/>
                  <a:pt x="15105" y="6550"/>
                </a:cubicBezTo>
                <a:cubicBezTo>
                  <a:pt x="15080" y="6464"/>
                  <a:pt x="14967" y="6418"/>
                  <a:pt x="14933" y="6406"/>
                </a:cubicBezTo>
                <a:cubicBezTo>
                  <a:pt x="14831" y="6369"/>
                  <a:pt x="14764" y="6281"/>
                  <a:pt x="14674" y="6225"/>
                </a:cubicBezTo>
                <a:cubicBezTo>
                  <a:pt x="14635" y="6201"/>
                  <a:pt x="14588" y="6223"/>
                  <a:pt x="14547" y="6206"/>
                </a:cubicBezTo>
                <a:cubicBezTo>
                  <a:pt x="14454" y="6170"/>
                  <a:pt x="14454" y="6170"/>
                  <a:pt x="14450" y="6143"/>
                </a:cubicBezTo>
                <a:cubicBezTo>
                  <a:pt x="14449" y="6142"/>
                  <a:pt x="14450" y="6139"/>
                  <a:pt x="14451" y="6137"/>
                </a:cubicBezTo>
                <a:cubicBezTo>
                  <a:pt x="14476" y="6102"/>
                  <a:pt x="14495" y="6064"/>
                  <a:pt x="14506" y="6023"/>
                </a:cubicBezTo>
                <a:cubicBezTo>
                  <a:pt x="14507" y="6023"/>
                  <a:pt x="14507" y="6022"/>
                  <a:pt x="14507" y="6022"/>
                </a:cubicBezTo>
                <a:cubicBezTo>
                  <a:pt x="14511" y="6007"/>
                  <a:pt x="14517" y="6000"/>
                  <a:pt x="14501" y="5989"/>
                </a:cubicBezTo>
                <a:cubicBezTo>
                  <a:pt x="14480" y="5976"/>
                  <a:pt x="14439" y="5989"/>
                  <a:pt x="14435" y="5954"/>
                </a:cubicBezTo>
                <a:cubicBezTo>
                  <a:pt x="14432" y="5926"/>
                  <a:pt x="14491" y="5896"/>
                  <a:pt x="14515" y="5882"/>
                </a:cubicBezTo>
                <a:cubicBezTo>
                  <a:pt x="14536" y="5870"/>
                  <a:pt x="14544" y="5855"/>
                  <a:pt x="14548" y="5845"/>
                </a:cubicBezTo>
                <a:cubicBezTo>
                  <a:pt x="14554" y="5829"/>
                  <a:pt x="14535" y="5809"/>
                  <a:pt x="14527" y="5810"/>
                </a:cubicBezTo>
                <a:cubicBezTo>
                  <a:pt x="14499" y="5813"/>
                  <a:pt x="14421" y="5860"/>
                  <a:pt x="14409" y="5861"/>
                </a:cubicBezTo>
                <a:cubicBezTo>
                  <a:pt x="14409" y="5861"/>
                  <a:pt x="14409" y="5861"/>
                  <a:pt x="14409" y="5861"/>
                </a:cubicBezTo>
                <a:cubicBezTo>
                  <a:pt x="14405" y="5862"/>
                  <a:pt x="14402" y="5863"/>
                  <a:pt x="14399" y="5865"/>
                </a:cubicBezTo>
                <a:cubicBezTo>
                  <a:pt x="14399" y="5865"/>
                  <a:pt x="14399" y="5865"/>
                  <a:pt x="14399" y="5865"/>
                </a:cubicBezTo>
                <a:lnTo>
                  <a:pt x="14221" y="5967"/>
                </a:lnTo>
                <a:cubicBezTo>
                  <a:pt x="14221" y="5967"/>
                  <a:pt x="14221" y="5968"/>
                  <a:pt x="14220" y="5968"/>
                </a:cubicBezTo>
                <a:cubicBezTo>
                  <a:pt x="14188" y="5991"/>
                  <a:pt x="14171" y="6029"/>
                  <a:pt x="14174" y="6068"/>
                </a:cubicBezTo>
                <a:cubicBezTo>
                  <a:pt x="14177" y="6107"/>
                  <a:pt x="14199" y="6142"/>
                  <a:pt x="14234" y="6160"/>
                </a:cubicBezTo>
                <a:cubicBezTo>
                  <a:pt x="14249" y="6168"/>
                  <a:pt x="14270" y="6172"/>
                  <a:pt x="14263" y="6187"/>
                </a:cubicBezTo>
                <a:cubicBezTo>
                  <a:pt x="14259" y="6194"/>
                  <a:pt x="14162" y="6286"/>
                  <a:pt x="14152" y="6288"/>
                </a:cubicBezTo>
                <a:cubicBezTo>
                  <a:pt x="14125" y="6291"/>
                  <a:pt x="14117" y="6278"/>
                  <a:pt x="14114" y="6274"/>
                </a:cubicBezTo>
                <a:cubicBezTo>
                  <a:pt x="14113" y="6273"/>
                  <a:pt x="14113" y="6271"/>
                  <a:pt x="14112" y="6269"/>
                </a:cubicBezTo>
                <a:cubicBezTo>
                  <a:pt x="14097" y="6225"/>
                  <a:pt x="14062" y="6189"/>
                  <a:pt x="14013" y="6175"/>
                </a:cubicBezTo>
                <a:cubicBezTo>
                  <a:pt x="14002" y="6172"/>
                  <a:pt x="13995" y="6162"/>
                  <a:pt x="13995" y="6151"/>
                </a:cubicBezTo>
                <a:close/>
                <a:moveTo>
                  <a:pt x="21599" y="10799"/>
                </a:moveTo>
                <a:cubicBezTo>
                  <a:pt x="21599" y="16764"/>
                  <a:pt x="16764" y="21599"/>
                  <a:pt x="10799" y="21599"/>
                </a:cubicBezTo>
                <a:cubicBezTo>
                  <a:pt x="4835" y="21599"/>
                  <a:pt x="0" y="16764"/>
                  <a:pt x="0" y="10799"/>
                </a:cubicBezTo>
                <a:cubicBezTo>
                  <a:pt x="0" y="4835"/>
                  <a:pt x="4835" y="0"/>
                  <a:pt x="10799" y="0"/>
                </a:cubicBezTo>
                <a:cubicBezTo>
                  <a:pt x="16764" y="0"/>
                  <a:pt x="21599" y="4835"/>
                  <a:pt x="21599" y="10799"/>
                </a:cubicBezTo>
                <a:close/>
                <a:moveTo>
                  <a:pt x="9930" y="4828"/>
                </a:moveTo>
                <a:lnTo>
                  <a:pt x="9930" y="4828"/>
                </a:lnTo>
                <a:cubicBezTo>
                  <a:pt x="9928" y="4831"/>
                  <a:pt x="9926" y="4833"/>
                  <a:pt x="9925" y="4836"/>
                </a:cubicBezTo>
                <a:cubicBezTo>
                  <a:pt x="9922" y="4841"/>
                  <a:pt x="9924" y="4848"/>
                  <a:pt x="9929" y="4852"/>
                </a:cubicBezTo>
                <a:cubicBezTo>
                  <a:pt x="9934" y="4855"/>
                  <a:pt x="9941" y="4854"/>
                  <a:pt x="9945" y="4849"/>
                </a:cubicBezTo>
                <a:cubicBezTo>
                  <a:pt x="9950" y="4844"/>
                  <a:pt x="9956" y="4836"/>
                  <a:pt x="9964" y="4827"/>
                </a:cubicBezTo>
                <a:cubicBezTo>
                  <a:pt x="9972" y="4817"/>
                  <a:pt x="9975" y="4814"/>
                  <a:pt x="9986" y="4809"/>
                </a:cubicBezTo>
                <a:cubicBezTo>
                  <a:pt x="9995" y="4805"/>
                  <a:pt x="10004" y="4802"/>
                  <a:pt x="10013" y="4799"/>
                </a:cubicBezTo>
                <a:cubicBezTo>
                  <a:pt x="10017" y="4798"/>
                  <a:pt x="10021" y="4798"/>
                  <a:pt x="10024" y="4801"/>
                </a:cubicBezTo>
                <a:cubicBezTo>
                  <a:pt x="10026" y="4803"/>
                  <a:pt x="10028" y="4806"/>
                  <a:pt x="10028" y="4810"/>
                </a:cubicBezTo>
                <a:cubicBezTo>
                  <a:pt x="10027" y="4831"/>
                  <a:pt x="10034" y="4854"/>
                  <a:pt x="10013" y="4870"/>
                </a:cubicBezTo>
                <a:cubicBezTo>
                  <a:pt x="10001" y="4880"/>
                  <a:pt x="9991" y="4887"/>
                  <a:pt x="9984" y="4894"/>
                </a:cubicBezTo>
                <a:cubicBezTo>
                  <a:pt x="9977" y="4899"/>
                  <a:pt x="9975" y="4910"/>
                  <a:pt x="9979" y="4918"/>
                </a:cubicBezTo>
                <a:cubicBezTo>
                  <a:pt x="9984" y="4926"/>
                  <a:pt x="9993" y="4930"/>
                  <a:pt x="10002" y="4927"/>
                </a:cubicBezTo>
                <a:cubicBezTo>
                  <a:pt x="10002" y="4927"/>
                  <a:pt x="10002" y="4927"/>
                  <a:pt x="10003" y="4928"/>
                </a:cubicBezTo>
                <a:cubicBezTo>
                  <a:pt x="10004" y="4929"/>
                  <a:pt x="10005" y="4930"/>
                  <a:pt x="10005" y="4931"/>
                </a:cubicBezTo>
                <a:cubicBezTo>
                  <a:pt x="10011" y="4955"/>
                  <a:pt x="10012" y="4955"/>
                  <a:pt x="10045" y="4935"/>
                </a:cubicBezTo>
                <a:cubicBezTo>
                  <a:pt x="10046" y="4935"/>
                  <a:pt x="10047" y="4935"/>
                  <a:pt x="10048" y="4935"/>
                </a:cubicBezTo>
                <a:cubicBezTo>
                  <a:pt x="10049" y="4935"/>
                  <a:pt x="10049" y="4935"/>
                  <a:pt x="10049" y="4936"/>
                </a:cubicBezTo>
                <a:cubicBezTo>
                  <a:pt x="10054" y="4945"/>
                  <a:pt x="10061" y="4952"/>
                  <a:pt x="10070" y="4956"/>
                </a:cubicBezTo>
                <a:cubicBezTo>
                  <a:pt x="10082" y="4962"/>
                  <a:pt x="10091" y="4973"/>
                  <a:pt x="10094" y="4987"/>
                </a:cubicBezTo>
                <a:cubicBezTo>
                  <a:pt x="10094" y="4989"/>
                  <a:pt x="10095" y="4989"/>
                  <a:pt x="10095" y="4989"/>
                </a:cubicBezTo>
                <a:cubicBezTo>
                  <a:pt x="10095" y="4991"/>
                  <a:pt x="10095" y="4992"/>
                  <a:pt x="10096" y="4992"/>
                </a:cubicBezTo>
                <a:cubicBezTo>
                  <a:pt x="10107" y="5027"/>
                  <a:pt x="10098" y="5064"/>
                  <a:pt x="10072" y="5090"/>
                </a:cubicBezTo>
                <a:cubicBezTo>
                  <a:pt x="10047" y="5115"/>
                  <a:pt x="10009" y="5124"/>
                  <a:pt x="9975" y="5112"/>
                </a:cubicBezTo>
                <a:cubicBezTo>
                  <a:pt x="9969" y="5111"/>
                  <a:pt x="9963" y="5113"/>
                  <a:pt x="9959" y="5118"/>
                </a:cubicBezTo>
                <a:cubicBezTo>
                  <a:pt x="9956" y="5123"/>
                  <a:pt x="9956" y="5129"/>
                  <a:pt x="9960" y="5134"/>
                </a:cubicBezTo>
                <a:cubicBezTo>
                  <a:pt x="9963" y="5138"/>
                  <a:pt x="9967" y="5142"/>
                  <a:pt x="9967" y="5148"/>
                </a:cubicBezTo>
                <a:cubicBezTo>
                  <a:pt x="9966" y="5169"/>
                  <a:pt x="9940" y="5161"/>
                  <a:pt x="9931" y="5176"/>
                </a:cubicBezTo>
                <a:cubicBezTo>
                  <a:pt x="9931" y="5176"/>
                  <a:pt x="9931" y="5176"/>
                  <a:pt x="9931" y="5176"/>
                </a:cubicBezTo>
                <a:cubicBezTo>
                  <a:pt x="9931" y="5177"/>
                  <a:pt x="9930" y="5178"/>
                  <a:pt x="9930" y="5179"/>
                </a:cubicBezTo>
                <a:cubicBezTo>
                  <a:pt x="9930" y="5182"/>
                  <a:pt x="9931" y="5185"/>
                  <a:pt x="9933" y="5187"/>
                </a:cubicBezTo>
                <a:cubicBezTo>
                  <a:pt x="9935" y="5189"/>
                  <a:pt x="9938" y="5189"/>
                  <a:pt x="9940" y="5189"/>
                </a:cubicBezTo>
                <a:cubicBezTo>
                  <a:pt x="9953" y="5186"/>
                  <a:pt x="9963" y="5176"/>
                  <a:pt x="9976" y="5174"/>
                </a:cubicBezTo>
                <a:cubicBezTo>
                  <a:pt x="10000" y="5173"/>
                  <a:pt x="9982" y="5234"/>
                  <a:pt x="9974" y="5243"/>
                </a:cubicBezTo>
                <a:cubicBezTo>
                  <a:pt x="9965" y="5253"/>
                  <a:pt x="9903" y="5275"/>
                  <a:pt x="9883" y="5278"/>
                </a:cubicBezTo>
                <a:cubicBezTo>
                  <a:pt x="9870" y="5280"/>
                  <a:pt x="9862" y="5281"/>
                  <a:pt x="9858" y="5286"/>
                </a:cubicBezTo>
                <a:cubicBezTo>
                  <a:pt x="9854" y="5290"/>
                  <a:pt x="9851" y="5316"/>
                  <a:pt x="9869" y="5324"/>
                </a:cubicBezTo>
                <a:cubicBezTo>
                  <a:pt x="9895" y="5337"/>
                  <a:pt x="9920" y="5314"/>
                  <a:pt x="9946" y="5320"/>
                </a:cubicBezTo>
                <a:cubicBezTo>
                  <a:pt x="9971" y="5327"/>
                  <a:pt x="9994" y="5340"/>
                  <a:pt x="10011" y="5359"/>
                </a:cubicBezTo>
                <a:cubicBezTo>
                  <a:pt x="10013" y="5361"/>
                  <a:pt x="10015" y="5362"/>
                  <a:pt x="10017" y="5363"/>
                </a:cubicBezTo>
                <a:cubicBezTo>
                  <a:pt x="10025" y="5366"/>
                  <a:pt x="10035" y="5366"/>
                  <a:pt x="10043" y="5362"/>
                </a:cubicBezTo>
                <a:cubicBezTo>
                  <a:pt x="10045" y="5361"/>
                  <a:pt x="10047" y="5360"/>
                  <a:pt x="10049" y="5358"/>
                </a:cubicBezTo>
                <a:cubicBezTo>
                  <a:pt x="10056" y="5353"/>
                  <a:pt x="10063" y="5350"/>
                  <a:pt x="10071" y="5350"/>
                </a:cubicBezTo>
                <a:cubicBezTo>
                  <a:pt x="10076" y="5350"/>
                  <a:pt x="10081" y="5353"/>
                  <a:pt x="10083" y="5359"/>
                </a:cubicBezTo>
                <a:cubicBezTo>
                  <a:pt x="10085" y="5364"/>
                  <a:pt x="10083" y="5370"/>
                  <a:pt x="10079" y="5374"/>
                </a:cubicBezTo>
                <a:cubicBezTo>
                  <a:pt x="10060" y="5388"/>
                  <a:pt x="10040" y="5401"/>
                  <a:pt x="10013" y="5398"/>
                </a:cubicBezTo>
                <a:cubicBezTo>
                  <a:pt x="9999" y="5396"/>
                  <a:pt x="9985" y="5396"/>
                  <a:pt x="9970" y="5398"/>
                </a:cubicBezTo>
                <a:cubicBezTo>
                  <a:pt x="9926" y="5402"/>
                  <a:pt x="9885" y="5422"/>
                  <a:pt x="9853" y="5454"/>
                </a:cubicBezTo>
                <a:cubicBezTo>
                  <a:pt x="9843" y="5465"/>
                  <a:pt x="9831" y="5476"/>
                  <a:pt x="9821" y="5487"/>
                </a:cubicBezTo>
                <a:cubicBezTo>
                  <a:pt x="9816" y="5492"/>
                  <a:pt x="9815" y="5501"/>
                  <a:pt x="9820" y="5507"/>
                </a:cubicBezTo>
                <a:cubicBezTo>
                  <a:pt x="9825" y="5513"/>
                  <a:pt x="9834" y="5515"/>
                  <a:pt x="9840" y="5510"/>
                </a:cubicBezTo>
                <a:cubicBezTo>
                  <a:pt x="9845" y="5508"/>
                  <a:pt x="9850" y="5505"/>
                  <a:pt x="9856" y="5501"/>
                </a:cubicBezTo>
                <a:cubicBezTo>
                  <a:pt x="9875" y="5489"/>
                  <a:pt x="9909" y="5476"/>
                  <a:pt x="9928" y="5512"/>
                </a:cubicBezTo>
                <a:cubicBezTo>
                  <a:pt x="9928" y="5512"/>
                  <a:pt x="9928" y="5512"/>
                  <a:pt x="9929" y="5512"/>
                </a:cubicBezTo>
                <a:cubicBezTo>
                  <a:pt x="9931" y="5513"/>
                  <a:pt x="9934" y="5512"/>
                  <a:pt x="9937" y="5510"/>
                </a:cubicBezTo>
                <a:cubicBezTo>
                  <a:pt x="9962" y="5491"/>
                  <a:pt x="9975" y="5456"/>
                  <a:pt x="10012" y="5453"/>
                </a:cubicBezTo>
                <a:cubicBezTo>
                  <a:pt x="10038" y="5451"/>
                  <a:pt x="10058" y="5476"/>
                  <a:pt x="10085" y="5471"/>
                </a:cubicBezTo>
                <a:cubicBezTo>
                  <a:pt x="10116" y="5465"/>
                  <a:pt x="10141" y="5441"/>
                  <a:pt x="10174" y="5443"/>
                </a:cubicBezTo>
                <a:cubicBezTo>
                  <a:pt x="10186" y="5444"/>
                  <a:pt x="10220" y="5453"/>
                  <a:pt x="10223" y="5455"/>
                </a:cubicBezTo>
                <a:cubicBezTo>
                  <a:pt x="10232" y="5460"/>
                  <a:pt x="10232" y="5460"/>
                  <a:pt x="10281" y="5461"/>
                </a:cubicBezTo>
                <a:cubicBezTo>
                  <a:pt x="10302" y="5462"/>
                  <a:pt x="10317" y="5478"/>
                  <a:pt x="10337" y="5481"/>
                </a:cubicBezTo>
                <a:cubicBezTo>
                  <a:pt x="10360" y="5485"/>
                  <a:pt x="10382" y="5471"/>
                  <a:pt x="10406" y="5473"/>
                </a:cubicBezTo>
                <a:cubicBezTo>
                  <a:pt x="10406" y="5473"/>
                  <a:pt x="10406" y="5473"/>
                  <a:pt x="10406" y="5473"/>
                </a:cubicBezTo>
                <a:cubicBezTo>
                  <a:pt x="10406" y="5473"/>
                  <a:pt x="10406" y="5473"/>
                  <a:pt x="10406" y="5473"/>
                </a:cubicBezTo>
                <a:cubicBezTo>
                  <a:pt x="10407" y="5473"/>
                  <a:pt x="10477" y="5459"/>
                  <a:pt x="10476" y="5430"/>
                </a:cubicBezTo>
                <a:cubicBezTo>
                  <a:pt x="10476" y="5430"/>
                  <a:pt x="10476" y="5429"/>
                  <a:pt x="10475" y="5429"/>
                </a:cubicBezTo>
                <a:cubicBezTo>
                  <a:pt x="10475" y="5429"/>
                  <a:pt x="10475" y="5428"/>
                  <a:pt x="10474" y="5428"/>
                </a:cubicBezTo>
                <a:cubicBezTo>
                  <a:pt x="10450" y="5414"/>
                  <a:pt x="10433" y="5388"/>
                  <a:pt x="10430" y="5360"/>
                </a:cubicBezTo>
                <a:cubicBezTo>
                  <a:pt x="10430" y="5357"/>
                  <a:pt x="10431" y="5355"/>
                  <a:pt x="10433" y="5355"/>
                </a:cubicBezTo>
                <a:cubicBezTo>
                  <a:pt x="10435" y="5354"/>
                  <a:pt x="10438" y="5354"/>
                  <a:pt x="10440" y="5356"/>
                </a:cubicBezTo>
                <a:cubicBezTo>
                  <a:pt x="10441" y="5357"/>
                  <a:pt x="10443" y="5358"/>
                  <a:pt x="10444" y="5359"/>
                </a:cubicBezTo>
                <a:cubicBezTo>
                  <a:pt x="10452" y="5364"/>
                  <a:pt x="10456" y="5365"/>
                  <a:pt x="10459" y="5363"/>
                </a:cubicBezTo>
                <a:cubicBezTo>
                  <a:pt x="10476" y="5351"/>
                  <a:pt x="10494" y="5339"/>
                  <a:pt x="10512" y="5329"/>
                </a:cubicBezTo>
                <a:cubicBezTo>
                  <a:pt x="10522" y="5324"/>
                  <a:pt x="10528" y="5313"/>
                  <a:pt x="10533" y="5292"/>
                </a:cubicBezTo>
                <a:cubicBezTo>
                  <a:pt x="10535" y="5285"/>
                  <a:pt x="10542" y="5251"/>
                  <a:pt x="10499" y="5228"/>
                </a:cubicBezTo>
                <a:cubicBezTo>
                  <a:pt x="10498" y="5227"/>
                  <a:pt x="10498" y="5227"/>
                  <a:pt x="10498" y="5227"/>
                </a:cubicBezTo>
                <a:cubicBezTo>
                  <a:pt x="10494" y="5225"/>
                  <a:pt x="10415" y="5184"/>
                  <a:pt x="10392" y="5196"/>
                </a:cubicBezTo>
                <a:cubicBezTo>
                  <a:pt x="10377" y="5204"/>
                  <a:pt x="10377" y="5204"/>
                  <a:pt x="10349" y="5190"/>
                </a:cubicBezTo>
                <a:cubicBezTo>
                  <a:pt x="10348" y="5186"/>
                  <a:pt x="10350" y="5182"/>
                  <a:pt x="10353" y="5179"/>
                </a:cubicBezTo>
                <a:cubicBezTo>
                  <a:pt x="10385" y="5155"/>
                  <a:pt x="10385" y="5155"/>
                  <a:pt x="10384" y="5148"/>
                </a:cubicBezTo>
                <a:cubicBezTo>
                  <a:pt x="10383" y="5133"/>
                  <a:pt x="10375" y="5122"/>
                  <a:pt x="10366" y="5112"/>
                </a:cubicBezTo>
                <a:cubicBezTo>
                  <a:pt x="10358" y="5103"/>
                  <a:pt x="10357" y="5090"/>
                  <a:pt x="10364" y="5081"/>
                </a:cubicBezTo>
                <a:cubicBezTo>
                  <a:pt x="10364" y="5080"/>
                  <a:pt x="10364" y="5080"/>
                  <a:pt x="10364" y="5080"/>
                </a:cubicBezTo>
                <a:cubicBezTo>
                  <a:pt x="10370" y="5072"/>
                  <a:pt x="10339" y="5005"/>
                  <a:pt x="10339" y="5004"/>
                </a:cubicBezTo>
                <a:cubicBezTo>
                  <a:pt x="10336" y="5002"/>
                  <a:pt x="10335" y="5000"/>
                  <a:pt x="10331" y="5001"/>
                </a:cubicBezTo>
                <a:cubicBezTo>
                  <a:pt x="10318" y="5002"/>
                  <a:pt x="10304" y="5002"/>
                  <a:pt x="10291" y="5002"/>
                </a:cubicBezTo>
                <a:cubicBezTo>
                  <a:pt x="10289" y="5002"/>
                  <a:pt x="10287" y="5002"/>
                  <a:pt x="10284" y="5003"/>
                </a:cubicBezTo>
                <a:cubicBezTo>
                  <a:pt x="10283" y="5003"/>
                  <a:pt x="10283" y="5003"/>
                  <a:pt x="10283" y="5002"/>
                </a:cubicBezTo>
                <a:cubicBezTo>
                  <a:pt x="10282" y="5001"/>
                  <a:pt x="10282" y="5000"/>
                  <a:pt x="10282" y="5000"/>
                </a:cubicBezTo>
                <a:cubicBezTo>
                  <a:pt x="10287" y="4982"/>
                  <a:pt x="10270" y="4971"/>
                  <a:pt x="10269" y="4956"/>
                </a:cubicBezTo>
                <a:cubicBezTo>
                  <a:pt x="10267" y="4941"/>
                  <a:pt x="10271" y="4925"/>
                  <a:pt x="10273" y="4910"/>
                </a:cubicBezTo>
                <a:cubicBezTo>
                  <a:pt x="10274" y="4897"/>
                  <a:pt x="10273" y="4881"/>
                  <a:pt x="10268" y="4866"/>
                </a:cubicBezTo>
                <a:cubicBezTo>
                  <a:pt x="10253" y="4812"/>
                  <a:pt x="10255" y="4754"/>
                  <a:pt x="10274" y="4702"/>
                </a:cubicBezTo>
                <a:cubicBezTo>
                  <a:pt x="10283" y="4680"/>
                  <a:pt x="10294" y="4659"/>
                  <a:pt x="10307" y="4640"/>
                </a:cubicBezTo>
                <a:cubicBezTo>
                  <a:pt x="10339" y="4597"/>
                  <a:pt x="10198" y="4602"/>
                  <a:pt x="10171" y="4604"/>
                </a:cubicBezTo>
                <a:cubicBezTo>
                  <a:pt x="10169" y="4604"/>
                  <a:pt x="10167" y="4603"/>
                  <a:pt x="10166" y="4601"/>
                </a:cubicBezTo>
                <a:cubicBezTo>
                  <a:pt x="10165" y="4600"/>
                  <a:pt x="10165" y="4597"/>
                  <a:pt x="10166" y="4596"/>
                </a:cubicBezTo>
                <a:cubicBezTo>
                  <a:pt x="10173" y="4586"/>
                  <a:pt x="10174" y="4572"/>
                  <a:pt x="10184" y="4563"/>
                </a:cubicBezTo>
                <a:cubicBezTo>
                  <a:pt x="10197" y="4551"/>
                  <a:pt x="10214" y="4547"/>
                  <a:pt x="10229" y="4538"/>
                </a:cubicBezTo>
                <a:cubicBezTo>
                  <a:pt x="10261" y="4517"/>
                  <a:pt x="10234" y="4505"/>
                  <a:pt x="10222" y="4502"/>
                </a:cubicBezTo>
                <a:cubicBezTo>
                  <a:pt x="10194" y="4495"/>
                  <a:pt x="10164" y="4491"/>
                  <a:pt x="10135" y="4491"/>
                </a:cubicBezTo>
                <a:cubicBezTo>
                  <a:pt x="10124" y="4491"/>
                  <a:pt x="10113" y="4492"/>
                  <a:pt x="10102" y="4497"/>
                </a:cubicBezTo>
                <a:cubicBezTo>
                  <a:pt x="10094" y="4500"/>
                  <a:pt x="10086" y="4509"/>
                  <a:pt x="10077" y="4521"/>
                </a:cubicBezTo>
                <a:cubicBezTo>
                  <a:pt x="10060" y="4545"/>
                  <a:pt x="10039" y="4567"/>
                  <a:pt x="10015" y="4586"/>
                </a:cubicBezTo>
                <a:cubicBezTo>
                  <a:pt x="10014" y="4587"/>
                  <a:pt x="10013" y="4588"/>
                  <a:pt x="10011" y="4589"/>
                </a:cubicBezTo>
                <a:cubicBezTo>
                  <a:pt x="10005" y="4594"/>
                  <a:pt x="9996" y="4595"/>
                  <a:pt x="9989" y="4592"/>
                </a:cubicBezTo>
                <a:cubicBezTo>
                  <a:pt x="9985" y="4590"/>
                  <a:pt x="9980" y="4590"/>
                  <a:pt x="9975" y="4592"/>
                </a:cubicBezTo>
                <a:cubicBezTo>
                  <a:pt x="9974" y="4592"/>
                  <a:pt x="9973" y="4593"/>
                  <a:pt x="9973" y="4593"/>
                </a:cubicBezTo>
                <a:cubicBezTo>
                  <a:pt x="9964" y="4597"/>
                  <a:pt x="9958" y="4603"/>
                  <a:pt x="9954" y="4610"/>
                </a:cubicBezTo>
                <a:cubicBezTo>
                  <a:pt x="9949" y="4619"/>
                  <a:pt x="9950" y="4631"/>
                  <a:pt x="9957" y="4638"/>
                </a:cubicBezTo>
                <a:cubicBezTo>
                  <a:pt x="9964" y="4646"/>
                  <a:pt x="9975" y="4648"/>
                  <a:pt x="9984" y="4643"/>
                </a:cubicBezTo>
                <a:lnTo>
                  <a:pt x="9985" y="4643"/>
                </a:lnTo>
                <a:cubicBezTo>
                  <a:pt x="9986" y="4646"/>
                  <a:pt x="9986" y="4650"/>
                  <a:pt x="9985" y="4652"/>
                </a:cubicBezTo>
                <a:cubicBezTo>
                  <a:pt x="9979" y="4664"/>
                  <a:pt x="9978" y="4676"/>
                  <a:pt x="9973" y="4688"/>
                </a:cubicBezTo>
                <a:cubicBezTo>
                  <a:pt x="9972" y="4689"/>
                  <a:pt x="9971" y="4690"/>
                  <a:pt x="9970" y="4691"/>
                </a:cubicBezTo>
                <a:cubicBezTo>
                  <a:pt x="9968" y="4691"/>
                  <a:pt x="9965" y="4690"/>
                  <a:pt x="9964" y="4688"/>
                </a:cubicBezTo>
                <a:cubicBezTo>
                  <a:pt x="9958" y="4679"/>
                  <a:pt x="9955" y="4679"/>
                  <a:pt x="9951" y="4680"/>
                </a:cubicBezTo>
                <a:cubicBezTo>
                  <a:pt x="9951" y="4680"/>
                  <a:pt x="9950" y="4680"/>
                  <a:pt x="9950" y="4680"/>
                </a:cubicBezTo>
                <a:cubicBezTo>
                  <a:pt x="9933" y="4684"/>
                  <a:pt x="9921" y="4723"/>
                  <a:pt x="9922" y="4734"/>
                </a:cubicBezTo>
                <a:cubicBezTo>
                  <a:pt x="9922" y="4738"/>
                  <a:pt x="9923" y="4741"/>
                  <a:pt x="9925" y="4743"/>
                </a:cubicBezTo>
                <a:cubicBezTo>
                  <a:pt x="9947" y="4766"/>
                  <a:pt x="9949" y="4802"/>
                  <a:pt x="9930" y="4828"/>
                </a:cubicBezTo>
                <a:close/>
                <a:moveTo>
                  <a:pt x="11792" y="7486"/>
                </a:moveTo>
                <a:cubicBezTo>
                  <a:pt x="11788" y="7480"/>
                  <a:pt x="11809" y="7414"/>
                  <a:pt x="11827" y="7420"/>
                </a:cubicBezTo>
                <a:cubicBezTo>
                  <a:pt x="11839" y="7424"/>
                  <a:pt x="11835" y="7430"/>
                  <a:pt x="11850" y="7431"/>
                </a:cubicBezTo>
                <a:cubicBezTo>
                  <a:pt x="11864" y="7432"/>
                  <a:pt x="11872" y="7415"/>
                  <a:pt x="11887" y="7418"/>
                </a:cubicBezTo>
                <a:cubicBezTo>
                  <a:pt x="11910" y="7422"/>
                  <a:pt x="11927" y="7444"/>
                  <a:pt x="11951" y="7445"/>
                </a:cubicBezTo>
                <a:cubicBezTo>
                  <a:pt x="11970" y="7445"/>
                  <a:pt x="11981" y="7427"/>
                  <a:pt x="11998" y="7425"/>
                </a:cubicBezTo>
                <a:cubicBezTo>
                  <a:pt x="12011" y="7424"/>
                  <a:pt x="12023" y="7432"/>
                  <a:pt x="12036" y="7429"/>
                </a:cubicBezTo>
                <a:cubicBezTo>
                  <a:pt x="12050" y="7426"/>
                  <a:pt x="12060" y="7417"/>
                  <a:pt x="12072" y="7410"/>
                </a:cubicBezTo>
                <a:cubicBezTo>
                  <a:pt x="12094" y="7397"/>
                  <a:pt x="12092" y="7409"/>
                  <a:pt x="12118" y="7406"/>
                </a:cubicBezTo>
                <a:cubicBezTo>
                  <a:pt x="12126" y="7405"/>
                  <a:pt x="12133" y="7400"/>
                  <a:pt x="12141" y="7399"/>
                </a:cubicBezTo>
                <a:cubicBezTo>
                  <a:pt x="12143" y="7398"/>
                  <a:pt x="12144" y="7398"/>
                  <a:pt x="12146" y="7398"/>
                </a:cubicBezTo>
                <a:cubicBezTo>
                  <a:pt x="12158" y="7400"/>
                  <a:pt x="12163" y="7407"/>
                  <a:pt x="12160" y="7421"/>
                </a:cubicBezTo>
                <a:cubicBezTo>
                  <a:pt x="12154" y="7451"/>
                  <a:pt x="12130" y="7474"/>
                  <a:pt x="12126" y="7505"/>
                </a:cubicBezTo>
                <a:cubicBezTo>
                  <a:pt x="12123" y="7525"/>
                  <a:pt x="12149" y="7536"/>
                  <a:pt x="12143" y="7558"/>
                </a:cubicBezTo>
                <a:cubicBezTo>
                  <a:pt x="12126" y="7613"/>
                  <a:pt x="12110" y="7615"/>
                  <a:pt x="12100" y="7617"/>
                </a:cubicBezTo>
                <a:cubicBezTo>
                  <a:pt x="12085" y="7620"/>
                  <a:pt x="12074" y="7615"/>
                  <a:pt x="12068" y="7612"/>
                </a:cubicBezTo>
                <a:cubicBezTo>
                  <a:pt x="12050" y="7603"/>
                  <a:pt x="12037" y="7586"/>
                  <a:pt x="12019" y="7575"/>
                </a:cubicBezTo>
                <a:cubicBezTo>
                  <a:pt x="12009" y="7570"/>
                  <a:pt x="11998" y="7568"/>
                  <a:pt x="11988" y="7564"/>
                </a:cubicBezTo>
                <a:cubicBezTo>
                  <a:pt x="11958" y="7551"/>
                  <a:pt x="11869" y="7489"/>
                  <a:pt x="11841" y="7491"/>
                </a:cubicBezTo>
                <a:cubicBezTo>
                  <a:pt x="11831" y="7491"/>
                  <a:pt x="11823" y="7499"/>
                  <a:pt x="11813" y="7498"/>
                </a:cubicBezTo>
                <a:cubicBezTo>
                  <a:pt x="11813" y="7498"/>
                  <a:pt x="11812" y="7498"/>
                  <a:pt x="11812" y="7498"/>
                </a:cubicBezTo>
                <a:cubicBezTo>
                  <a:pt x="11807" y="7498"/>
                  <a:pt x="11798" y="7496"/>
                  <a:pt x="11792" y="7486"/>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2" name="Title 1"/>
          <p:cNvSpPr>
            <a:spLocks noGrp="1"/>
          </p:cNvSpPr>
          <p:nvPr>
            <p:ph type="title"/>
          </p:nvPr>
        </p:nvSpPr>
        <p:spPr>
          <a:xfrm>
            <a:off x="1318792" y="874148"/>
            <a:ext cx="8723863" cy="1508105"/>
          </a:xfrm>
        </p:spPr>
        <p:txBody>
          <a:bodyPr/>
          <a:lstStyle/>
          <a:p>
            <a:r>
              <a:rPr lang="en-US" dirty="0">
                <a:ea typeface="Aleo Regular" charset="0"/>
                <a:cs typeface="Aleo Regular" charset="0"/>
                <a:sym typeface="Aleo Regular" charset="0"/>
              </a:rPr>
              <a:t>Our advantages</a:t>
            </a:r>
            <a:endParaRPr lang="en-US" dirty="0"/>
          </a:p>
        </p:txBody>
      </p:sp>
    </p:spTree>
    <p:extLst>
      <p:ext uri="{BB962C8B-B14F-4D97-AF65-F5344CB8AC3E}">
        <p14:creationId xmlns:p14="http://schemas.microsoft.com/office/powerpoint/2010/main" val="409203538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5" name="AutoShape 1"/>
          <p:cNvSpPr>
            <a:spLocks/>
          </p:cNvSpPr>
          <p:nvPr/>
        </p:nvSpPr>
        <p:spPr bwMode="auto">
          <a:xfrm>
            <a:off x="8724900" y="-14288"/>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chemeClr val="tx1">
              <a:lumMod val="75000"/>
              <a:alpha val="9000"/>
            </a:schemeClr>
          </a:solidFill>
          <a:ln>
            <a:noFill/>
          </a:ln>
          <a:effectLst/>
          <a:extLst/>
        </p:spPr>
        <p:txBody>
          <a:bodyPr wrap="square" lIns="38100" tIns="38100" rIns="38100" bIns="38100" anchor="ctr">
            <a:noAutofit/>
          </a:bodyPr>
          <a:lstStyle/>
          <a:p>
            <a:pPr defTabSz="457200"/>
            <a:endParaRPr lang="en-US" sz="3000" dirty="0">
              <a:solidFill>
                <a:srgbClr val="FFFFFF"/>
              </a:solidFill>
              <a:effectLst>
                <a:outerShdw blurRad="38100" dist="38100" dir="2700000" algn="tl">
                  <a:srgbClr val="000000"/>
                </a:outerShdw>
              </a:effectLst>
              <a:latin typeface="Lato" panose="020F0502020204030203" pitchFamily="34" charset="0"/>
            </a:endParaRPr>
          </a:p>
        </p:txBody>
      </p:sp>
      <p:sp>
        <p:nvSpPr>
          <p:cNvPr id="2" name="Title 1"/>
          <p:cNvSpPr>
            <a:spLocks noGrp="1"/>
          </p:cNvSpPr>
          <p:nvPr>
            <p:ph type="title"/>
          </p:nvPr>
        </p:nvSpPr>
        <p:spPr/>
        <p:txBody>
          <a:bodyPr/>
          <a:lstStyle/>
          <a:p>
            <a:r>
              <a:rPr lang="en-US" dirty="0">
                <a:ea typeface="Aleo Regular" charset="0"/>
                <a:cs typeface="Aleo Regular" charset="0"/>
                <a:sym typeface="Aleo Regular" charset="0"/>
              </a:rPr>
              <a:t>Product overview</a:t>
            </a:r>
            <a:endParaRPr lang="en-US" dirty="0"/>
          </a:p>
        </p:txBody>
      </p:sp>
      <p:pic>
        <p:nvPicPr>
          <p:cNvPr id="8" name="Picture 7">
            <a:extLst>
              <a:ext uri="{FF2B5EF4-FFF2-40B4-BE49-F238E27FC236}">
                <a16:creationId xmlns:a16="http://schemas.microsoft.com/office/drawing/2014/main" id="{635E9EA4-CD52-9241-8DB9-B76FDFA830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4348" y="2392646"/>
            <a:ext cx="5877678" cy="10449206"/>
          </a:xfrm>
          <a:prstGeom prst="rect">
            <a:avLst/>
          </a:prstGeom>
        </p:spPr>
      </p:pic>
      <p:pic>
        <p:nvPicPr>
          <p:cNvPr id="10" name="Picture 9">
            <a:extLst>
              <a:ext uri="{FF2B5EF4-FFF2-40B4-BE49-F238E27FC236}">
                <a16:creationId xmlns:a16="http://schemas.microsoft.com/office/drawing/2014/main" id="{9A27C9A6-4FAA-D44F-8BFB-FA1F7041A7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91939" y="2382253"/>
            <a:ext cx="5877678" cy="10449206"/>
          </a:xfrm>
          <a:prstGeom prst="rect">
            <a:avLst/>
          </a:prstGeom>
        </p:spPr>
      </p:pic>
      <p:pic>
        <p:nvPicPr>
          <p:cNvPr id="12" name="Picture 11">
            <a:extLst>
              <a:ext uri="{FF2B5EF4-FFF2-40B4-BE49-F238E27FC236}">
                <a16:creationId xmlns:a16="http://schemas.microsoft.com/office/drawing/2014/main" id="{E51594EC-5445-E24E-A065-4F83CFAD914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070045" y="2382253"/>
            <a:ext cx="5763746" cy="10459599"/>
          </a:xfrm>
          <a:prstGeom prst="rect">
            <a:avLst/>
          </a:prstGeom>
        </p:spPr>
      </p:pic>
    </p:spTree>
    <p:extLst>
      <p:ext uri="{BB962C8B-B14F-4D97-AF65-F5344CB8AC3E}">
        <p14:creationId xmlns:p14="http://schemas.microsoft.com/office/powerpoint/2010/main" val="298045134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ea typeface="Aleo Regular" charset="0"/>
                <a:cs typeface="Aleo Regular" charset="0"/>
                <a:sym typeface="Aleo Regular" charset="0"/>
              </a:rPr>
              <a:t>Product overview</a:t>
            </a:r>
            <a:endParaRPr lang="en-US" dirty="0"/>
          </a:p>
        </p:txBody>
      </p:sp>
      <p:pic>
        <p:nvPicPr>
          <p:cNvPr id="12" name="Picture 11">
            <a:extLst>
              <a:ext uri="{FF2B5EF4-FFF2-40B4-BE49-F238E27FC236}">
                <a16:creationId xmlns:a16="http://schemas.microsoft.com/office/drawing/2014/main" id="{EA2A3EF2-6460-4C48-AD21-572FD5BB64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52619" y="2382253"/>
            <a:ext cx="6111689" cy="10865224"/>
          </a:xfrm>
          <a:prstGeom prst="rect">
            <a:avLst/>
          </a:prstGeom>
        </p:spPr>
      </p:pic>
      <p:pic>
        <p:nvPicPr>
          <p:cNvPr id="14" name="Picture 13">
            <a:extLst>
              <a:ext uri="{FF2B5EF4-FFF2-40B4-BE49-F238E27FC236}">
                <a16:creationId xmlns:a16="http://schemas.microsoft.com/office/drawing/2014/main" id="{9C78EEA7-56F3-0A47-A27B-8164BD9F65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10500" y="2382253"/>
            <a:ext cx="6375233" cy="11333747"/>
          </a:xfrm>
          <a:prstGeom prst="rect">
            <a:avLst/>
          </a:prstGeom>
        </p:spPr>
      </p:pic>
    </p:spTree>
    <p:extLst>
      <p:ext uri="{BB962C8B-B14F-4D97-AF65-F5344CB8AC3E}">
        <p14:creationId xmlns:p14="http://schemas.microsoft.com/office/powerpoint/2010/main" val="171068409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0280650" y="3632200"/>
            <a:ext cx="3871913" cy="4468813"/>
            <a:chOff x="10280650" y="3632200"/>
            <a:chExt cx="3871913" cy="4468813"/>
          </a:xfrm>
        </p:grpSpPr>
        <p:sp>
          <p:nvSpPr>
            <p:cNvPr id="83969" name="AutoShape 1"/>
            <p:cNvSpPr>
              <a:spLocks/>
            </p:cNvSpPr>
            <p:nvPr/>
          </p:nvSpPr>
          <p:spPr bwMode="auto">
            <a:xfrm>
              <a:off x="10280650" y="36322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83970" name="AutoShape 2"/>
            <p:cNvSpPr>
              <a:spLocks/>
            </p:cNvSpPr>
            <p:nvPr/>
          </p:nvSpPr>
          <p:spPr bwMode="auto">
            <a:xfrm>
              <a:off x="11131550" y="52609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chemeClr val="tx2">
                <a:lumMod val="75000"/>
                <a:alpha val="50000"/>
              </a:schemeClr>
            </a:solidFill>
            <a:ln>
              <a:noFill/>
            </a:ln>
            <a:effectLst/>
            <a:extLst/>
          </p:spPr>
          <p:txBody>
            <a:bodyPr lIns="0" tIns="0" rIns="0" bIns="0" anchor="ctr"/>
            <a:lstStyle/>
            <a:p>
              <a:endParaRPr lang="en-US" dirty="0">
                <a:latin typeface="Lato" panose="020F0502020204030203" pitchFamily="34" charset="0"/>
              </a:endParaRPr>
            </a:p>
          </p:txBody>
        </p:sp>
        <p:sp>
          <p:nvSpPr>
            <p:cNvPr id="83971" name="AutoShape 3"/>
            <p:cNvSpPr>
              <a:spLocks/>
            </p:cNvSpPr>
            <p:nvPr/>
          </p:nvSpPr>
          <p:spPr bwMode="auto">
            <a:xfrm>
              <a:off x="11079163" y="45910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grpSp>
      <p:grpSp>
        <p:nvGrpSpPr>
          <p:cNvPr id="5" name="Group 4"/>
          <p:cNvGrpSpPr/>
          <p:nvPr/>
        </p:nvGrpSpPr>
        <p:grpSpPr>
          <a:xfrm>
            <a:off x="17430750" y="3644900"/>
            <a:ext cx="3871913" cy="4468813"/>
            <a:chOff x="17430750" y="3644900"/>
            <a:chExt cx="3871913" cy="4468813"/>
          </a:xfrm>
        </p:grpSpPr>
        <p:sp>
          <p:nvSpPr>
            <p:cNvPr id="83972" name="AutoShape 4"/>
            <p:cNvSpPr>
              <a:spLocks/>
            </p:cNvSpPr>
            <p:nvPr/>
          </p:nvSpPr>
          <p:spPr bwMode="auto">
            <a:xfrm>
              <a:off x="17430750" y="36449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accent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83973" name="AutoShape 5"/>
            <p:cNvSpPr>
              <a:spLocks/>
            </p:cNvSpPr>
            <p:nvPr/>
          </p:nvSpPr>
          <p:spPr bwMode="auto">
            <a:xfrm>
              <a:off x="18281650" y="52736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chemeClr val="accent6">
                <a:lumMod val="75000"/>
              </a:schemeClr>
            </a:solidFill>
            <a:ln>
              <a:noFill/>
            </a:ln>
            <a:effectLst/>
            <a:extLst/>
          </p:spPr>
          <p:txBody>
            <a:bodyPr lIns="0" tIns="0" rIns="0" bIns="0" anchor="ctr"/>
            <a:lstStyle/>
            <a:p>
              <a:endParaRPr lang="en-US" dirty="0">
                <a:latin typeface="Lato" panose="020F0502020204030203" pitchFamily="34" charset="0"/>
              </a:endParaRPr>
            </a:p>
          </p:txBody>
        </p:sp>
        <p:sp>
          <p:nvSpPr>
            <p:cNvPr id="83974" name="AutoShape 6"/>
            <p:cNvSpPr>
              <a:spLocks/>
            </p:cNvSpPr>
            <p:nvPr/>
          </p:nvSpPr>
          <p:spPr bwMode="auto">
            <a:xfrm>
              <a:off x="18229263" y="46164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accent6"/>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grpSp>
      <p:grpSp>
        <p:nvGrpSpPr>
          <p:cNvPr id="3" name="Group 2"/>
          <p:cNvGrpSpPr/>
          <p:nvPr/>
        </p:nvGrpSpPr>
        <p:grpSpPr>
          <a:xfrm>
            <a:off x="3225800" y="3683000"/>
            <a:ext cx="3871913" cy="4468813"/>
            <a:chOff x="3225800" y="3683000"/>
            <a:chExt cx="3871913" cy="4468813"/>
          </a:xfrm>
        </p:grpSpPr>
        <p:sp>
          <p:nvSpPr>
            <p:cNvPr id="83975" name="AutoShape 7"/>
            <p:cNvSpPr>
              <a:spLocks/>
            </p:cNvSpPr>
            <p:nvPr/>
          </p:nvSpPr>
          <p:spPr bwMode="auto">
            <a:xfrm>
              <a:off x="3225800" y="36830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chemeClr val="accent3"/>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33" name="Freeform 32"/>
            <p:cNvSpPr>
              <a:spLocks/>
            </p:cNvSpPr>
            <p:nvPr/>
          </p:nvSpPr>
          <p:spPr bwMode="auto">
            <a:xfrm>
              <a:off x="4076700" y="5311775"/>
              <a:ext cx="3020834" cy="2546024"/>
            </a:xfrm>
            <a:custGeom>
              <a:avLst/>
              <a:gdLst>
                <a:gd name="connsiteX0" fmla="*/ 2183571 w 3020834"/>
                <a:gd name="connsiteY0" fmla="*/ 0 h 2546024"/>
                <a:gd name="connsiteX1" fmla="*/ 3020834 w 3020834"/>
                <a:gd name="connsiteY1" fmla="*/ 594263 h 2546024"/>
                <a:gd name="connsiteX2" fmla="*/ 3020834 w 3020834"/>
                <a:gd name="connsiteY2" fmla="*/ 1722835 h 2546024"/>
                <a:gd name="connsiteX3" fmla="*/ 1594363 w 3020834"/>
                <a:gd name="connsiteY3" fmla="*/ 2546024 h 2546024"/>
                <a:gd name="connsiteX4" fmla="*/ 0 w 3020834"/>
                <a:gd name="connsiteY4" fmla="*/ 1276830 h 2546024"/>
                <a:gd name="connsiteX5" fmla="*/ 1062244 w 3020834"/>
                <a:gd name="connsiteY5" fmla="*/ 1896795 h 2546024"/>
                <a:gd name="connsiteX6" fmla="*/ 2190539 w 3020834"/>
                <a:gd name="connsiteY6" fmla="*/ 1224959 h 2546024"/>
                <a:gd name="connsiteX7" fmla="*/ 2183571 w 3020834"/>
                <a:gd name="connsiteY7" fmla="*/ 0 h 2546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0834" h="2546024">
                  <a:moveTo>
                    <a:pt x="2183571" y="0"/>
                  </a:moveTo>
                  <a:lnTo>
                    <a:pt x="3020834" y="594263"/>
                  </a:lnTo>
                  <a:lnTo>
                    <a:pt x="3020834" y="1722835"/>
                  </a:lnTo>
                  <a:lnTo>
                    <a:pt x="1594363" y="2546024"/>
                  </a:lnTo>
                  <a:lnTo>
                    <a:pt x="0" y="1276830"/>
                  </a:lnTo>
                  <a:lnTo>
                    <a:pt x="1062244" y="1896795"/>
                  </a:lnTo>
                  <a:lnTo>
                    <a:pt x="2190539" y="1224959"/>
                  </a:lnTo>
                  <a:cubicBezTo>
                    <a:pt x="2188170" y="816600"/>
                    <a:pt x="2185940" y="408359"/>
                    <a:pt x="2183571" y="0"/>
                  </a:cubicBezTo>
                  <a:close/>
                </a:path>
              </a:pathLst>
            </a:custGeom>
            <a:solidFill>
              <a:schemeClr val="accent3">
                <a:lumMod val="75000"/>
                <a:alpha val="50000"/>
              </a:schemeClr>
            </a:solidFill>
            <a:ln>
              <a:noFill/>
            </a:ln>
            <a:effectLst/>
            <a:extLst/>
          </p:spPr>
          <p:txBody>
            <a:bodyPr wrap="square" lIns="0" tIns="0" rIns="0" bIns="0" anchor="ctr">
              <a:noAutofit/>
            </a:bodyPr>
            <a:lstStyle/>
            <a:p>
              <a:endParaRPr lang="en-US" dirty="0">
                <a:latin typeface="Lato" panose="020F0502020204030203" pitchFamily="34" charset="0"/>
              </a:endParaRPr>
            </a:p>
          </p:txBody>
        </p:sp>
        <p:sp>
          <p:nvSpPr>
            <p:cNvPr id="83977" name="AutoShape 9"/>
            <p:cNvSpPr>
              <a:spLocks/>
            </p:cNvSpPr>
            <p:nvPr/>
          </p:nvSpPr>
          <p:spPr bwMode="auto">
            <a:xfrm>
              <a:off x="4024313" y="46418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accent4"/>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grpSp>
      <p:sp>
        <p:nvSpPr>
          <p:cNvPr id="83978" name="AutoShape 10"/>
          <p:cNvSpPr>
            <a:spLocks/>
          </p:cNvSpPr>
          <p:nvPr/>
        </p:nvSpPr>
        <p:spPr bwMode="auto">
          <a:xfrm>
            <a:off x="1820790" y="8579785"/>
            <a:ext cx="65405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600" dirty="0">
                <a:solidFill>
                  <a:schemeClr val="tx1"/>
                </a:solidFill>
                <a:latin typeface="Lato" panose="020F0502020204030203" pitchFamily="34" charset="0"/>
              </a:rPr>
              <a:t>Ability to graphically view and filter clinics on a Map</a:t>
            </a:r>
          </a:p>
        </p:txBody>
      </p:sp>
      <p:sp>
        <p:nvSpPr>
          <p:cNvPr id="83979" name="AutoShape 11"/>
          <p:cNvSpPr>
            <a:spLocks/>
          </p:cNvSpPr>
          <p:nvPr/>
        </p:nvSpPr>
        <p:spPr bwMode="auto">
          <a:xfrm>
            <a:off x="16896229" y="8579785"/>
            <a:ext cx="49403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600" b="1"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Ability to find transportation to clinics ranging from cars to public transportation</a:t>
            </a:r>
            <a:endParaRPr lang="en-US" b="1" dirty="0">
              <a:solidFill>
                <a:schemeClr val="tx1"/>
              </a:solidFill>
              <a:latin typeface="Lato" panose="020F0502020204030203" pitchFamily="34" charset="0"/>
            </a:endParaRPr>
          </a:p>
        </p:txBody>
      </p:sp>
      <p:sp>
        <p:nvSpPr>
          <p:cNvPr id="83980" name="AutoShape 12"/>
          <p:cNvSpPr>
            <a:spLocks/>
          </p:cNvSpPr>
          <p:nvPr/>
        </p:nvSpPr>
        <p:spPr bwMode="auto">
          <a:xfrm>
            <a:off x="8978900" y="8902700"/>
            <a:ext cx="65405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dirty="0">
              <a:solidFill>
                <a:schemeClr val="tx1"/>
              </a:solidFill>
              <a:latin typeface="Lato" panose="020F0502020204030203" pitchFamily="34" charset="0"/>
            </a:endParaRPr>
          </a:p>
        </p:txBody>
      </p:sp>
      <p:sp>
        <p:nvSpPr>
          <p:cNvPr id="83982" name="AutoShape 14"/>
          <p:cNvSpPr>
            <a:spLocks/>
          </p:cNvSpPr>
          <p:nvPr/>
        </p:nvSpPr>
        <p:spPr bwMode="auto">
          <a:xfrm>
            <a:off x="4464050" y="5207000"/>
            <a:ext cx="137160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600"/>
                </a:lnTo>
                <a:lnTo>
                  <a:pt x="9043" y="21600"/>
                </a:lnTo>
                <a:lnTo>
                  <a:pt x="9043" y="19398"/>
                </a:lnTo>
                <a:lnTo>
                  <a:pt x="3676" y="19398"/>
                </a:lnTo>
                <a:lnTo>
                  <a:pt x="3676" y="10868"/>
                </a:lnTo>
                <a:lnTo>
                  <a:pt x="17975" y="10868"/>
                </a:lnTo>
                <a:lnTo>
                  <a:pt x="17973" y="21600"/>
                </a:lnTo>
                <a:lnTo>
                  <a:pt x="20073" y="21600"/>
                </a:lnTo>
                <a:lnTo>
                  <a:pt x="20073" y="8667"/>
                </a:lnTo>
                <a:cubicBezTo>
                  <a:pt x="20073" y="8667"/>
                  <a:pt x="1579" y="8667"/>
                  <a:pt x="1579" y="8667"/>
                </a:cubicBezTo>
                <a:close/>
                <a:moveTo>
                  <a:pt x="16400" y="12556"/>
                </a:moveTo>
                <a:lnTo>
                  <a:pt x="16400" y="21600"/>
                </a:lnTo>
                <a:lnTo>
                  <a:pt x="10616" y="21600"/>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83983" name="AutoShape 15"/>
          <p:cNvSpPr>
            <a:spLocks/>
          </p:cNvSpPr>
          <p:nvPr/>
        </p:nvSpPr>
        <p:spPr bwMode="auto">
          <a:xfrm>
            <a:off x="11404600" y="5397500"/>
            <a:ext cx="1666875" cy="9683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817" y="12851"/>
                </a:moveTo>
                <a:cubicBezTo>
                  <a:pt x="11817" y="13784"/>
                  <a:pt x="11395" y="14314"/>
                  <a:pt x="10896" y="14435"/>
                </a:cubicBezTo>
                <a:lnTo>
                  <a:pt x="10896" y="15104"/>
                </a:lnTo>
                <a:lnTo>
                  <a:pt x="10340" y="15104"/>
                </a:lnTo>
                <a:lnTo>
                  <a:pt x="10340" y="14506"/>
                </a:lnTo>
                <a:cubicBezTo>
                  <a:pt x="10073" y="14467"/>
                  <a:pt x="9720" y="14300"/>
                  <a:pt x="9461" y="14053"/>
                </a:cubicBezTo>
                <a:lnTo>
                  <a:pt x="9645" y="12951"/>
                </a:lnTo>
                <a:cubicBezTo>
                  <a:pt x="9939" y="13148"/>
                  <a:pt x="10368" y="13397"/>
                  <a:pt x="10685" y="13277"/>
                </a:cubicBezTo>
                <a:cubicBezTo>
                  <a:pt x="10963" y="13173"/>
                  <a:pt x="11033" y="12745"/>
                  <a:pt x="10706" y="12502"/>
                </a:cubicBezTo>
                <a:cubicBezTo>
                  <a:pt x="10430" y="12289"/>
                  <a:pt x="9481" y="12066"/>
                  <a:pt x="9481" y="10700"/>
                </a:cubicBezTo>
                <a:cubicBezTo>
                  <a:pt x="9481" y="10134"/>
                  <a:pt x="9728" y="9356"/>
                  <a:pt x="10340" y="9126"/>
                </a:cubicBezTo>
                <a:lnTo>
                  <a:pt x="10340" y="8447"/>
                </a:lnTo>
                <a:lnTo>
                  <a:pt x="10896" y="8447"/>
                </a:lnTo>
                <a:lnTo>
                  <a:pt x="10896" y="9070"/>
                </a:lnTo>
                <a:cubicBezTo>
                  <a:pt x="11134" y="9098"/>
                  <a:pt x="11377" y="9174"/>
                  <a:pt x="11658" y="9325"/>
                </a:cubicBezTo>
                <a:cubicBezTo>
                  <a:pt x="11630" y="9536"/>
                  <a:pt x="11509" y="10452"/>
                  <a:pt x="11509" y="10452"/>
                </a:cubicBezTo>
                <a:cubicBezTo>
                  <a:pt x="11315" y="10339"/>
                  <a:pt x="10998" y="10140"/>
                  <a:pt x="10694" y="10170"/>
                </a:cubicBezTo>
                <a:cubicBezTo>
                  <a:pt x="10318" y="10206"/>
                  <a:pt x="10291" y="10678"/>
                  <a:pt x="10545" y="10896"/>
                </a:cubicBezTo>
                <a:cubicBezTo>
                  <a:pt x="11064" y="11301"/>
                  <a:pt x="11817" y="11645"/>
                  <a:pt x="11817" y="12851"/>
                </a:cubicBezTo>
                <a:close/>
                <a:moveTo>
                  <a:pt x="17069" y="2317"/>
                </a:moveTo>
                <a:lnTo>
                  <a:pt x="1346" y="2317"/>
                </a:lnTo>
                <a:lnTo>
                  <a:pt x="1346" y="16649"/>
                </a:lnTo>
                <a:lnTo>
                  <a:pt x="0" y="16649"/>
                </a:lnTo>
                <a:lnTo>
                  <a:pt x="0" y="0"/>
                </a:lnTo>
                <a:lnTo>
                  <a:pt x="17069" y="0"/>
                </a:lnTo>
                <a:cubicBezTo>
                  <a:pt x="17069" y="0"/>
                  <a:pt x="17069" y="2317"/>
                  <a:pt x="17069" y="2317"/>
                </a:cubicBezTo>
                <a:close/>
                <a:moveTo>
                  <a:pt x="10595" y="16965"/>
                </a:moveTo>
                <a:cubicBezTo>
                  <a:pt x="8921" y="16965"/>
                  <a:pt x="7564" y="14630"/>
                  <a:pt x="7564" y="11750"/>
                </a:cubicBezTo>
                <a:cubicBezTo>
                  <a:pt x="7564" y="8870"/>
                  <a:pt x="8921" y="6536"/>
                  <a:pt x="10595" y="6536"/>
                </a:cubicBezTo>
                <a:cubicBezTo>
                  <a:pt x="12268" y="6536"/>
                  <a:pt x="13625" y="8870"/>
                  <a:pt x="13625" y="11750"/>
                </a:cubicBezTo>
                <a:cubicBezTo>
                  <a:pt x="13625" y="14630"/>
                  <a:pt x="12268" y="16965"/>
                  <a:pt x="10595" y="16965"/>
                </a:cubicBezTo>
                <a:close/>
                <a:moveTo>
                  <a:pt x="14841" y="11123"/>
                </a:moveTo>
                <a:cubicBezTo>
                  <a:pt x="14841" y="9777"/>
                  <a:pt x="15361" y="8570"/>
                  <a:pt x="16268" y="7813"/>
                </a:cubicBezTo>
                <a:cubicBezTo>
                  <a:pt x="16885" y="7297"/>
                  <a:pt x="17669" y="6992"/>
                  <a:pt x="18496" y="6941"/>
                </a:cubicBezTo>
                <a:lnTo>
                  <a:pt x="18496" y="4622"/>
                </a:lnTo>
                <a:lnTo>
                  <a:pt x="2693" y="4622"/>
                </a:lnTo>
                <a:lnTo>
                  <a:pt x="2693" y="18878"/>
                </a:lnTo>
                <a:lnTo>
                  <a:pt x="14841" y="18878"/>
                </a:lnTo>
                <a:cubicBezTo>
                  <a:pt x="14841" y="18878"/>
                  <a:pt x="14841" y="11123"/>
                  <a:pt x="14841" y="11123"/>
                </a:cubicBezTo>
                <a:close/>
                <a:moveTo>
                  <a:pt x="20945" y="16325"/>
                </a:moveTo>
                <a:cubicBezTo>
                  <a:pt x="21209" y="16105"/>
                  <a:pt x="21429" y="15846"/>
                  <a:pt x="21599" y="15556"/>
                </a:cubicBezTo>
                <a:lnTo>
                  <a:pt x="21599" y="16506"/>
                </a:lnTo>
                <a:cubicBezTo>
                  <a:pt x="21599" y="17823"/>
                  <a:pt x="20321" y="18891"/>
                  <a:pt x="18744" y="18891"/>
                </a:cubicBezTo>
                <a:cubicBezTo>
                  <a:pt x="17168" y="18891"/>
                  <a:pt x="15889" y="17823"/>
                  <a:pt x="15889" y="16506"/>
                </a:cubicBezTo>
                <a:lnTo>
                  <a:pt x="15889" y="15556"/>
                </a:lnTo>
                <a:cubicBezTo>
                  <a:pt x="16060" y="15846"/>
                  <a:pt x="16280" y="16105"/>
                  <a:pt x="16544" y="16325"/>
                </a:cubicBezTo>
                <a:cubicBezTo>
                  <a:pt x="17139" y="16822"/>
                  <a:pt x="17920" y="17096"/>
                  <a:pt x="18744" y="17096"/>
                </a:cubicBezTo>
                <a:cubicBezTo>
                  <a:pt x="19569" y="17096"/>
                  <a:pt x="20350" y="16822"/>
                  <a:pt x="20945" y="16325"/>
                </a:cubicBezTo>
                <a:close/>
                <a:moveTo>
                  <a:pt x="20945" y="19016"/>
                </a:moveTo>
                <a:cubicBezTo>
                  <a:pt x="21209" y="18796"/>
                  <a:pt x="21429" y="18537"/>
                  <a:pt x="21599" y="18247"/>
                </a:cubicBezTo>
                <a:lnTo>
                  <a:pt x="21599" y="19214"/>
                </a:lnTo>
                <a:cubicBezTo>
                  <a:pt x="21599" y="20531"/>
                  <a:pt x="20321" y="21599"/>
                  <a:pt x="18744" y="21599"/>
                </a:cubicBezTo>
                <a:cubicBezTo>
                  <a:pt x="17168" y="21599"/>
                  <a:pt x="15889" y="20531"/>
                  <a:pt x="15889" y="19214"/>
                </a:cubicBezTo>
                <a:lnTo>
                  <a:pt x="15889" y="18247"/>
                </a:lnTo>
                <a:cubicBezTo>
                  <a:pt x="16060" y="18537"/>
                  <a:pt x="16280" y="18796"/>
                  <a:pt x="16544" y="19016"/>
                </a:cubicBezTo>
                <a:cubicBezTo>
                  <a:pt x="17139" y="19513"/>
                  <a:pt x="17920" y="19787"/>
                  <a:pt x="18744" y="19787"/>
                </a:cubicBezTo>
                <a:cubicBezTo>
                  <a:pt x="19569" y="19787"/>
                  <a:pt x="20350" y="19513"/>
                  <a:pt x="20945" y="19016"/>
                </a:cubicBezTo>
                <a:close/>
                <a:moveTo>
                  <a:pt x="20945" y="13635"/>
                </a:moveTo>
                <a:cubicBezTo>
                  <a:pt x="21209" y="13413"/>
                  <a:pt x="21429" y="13155"/>
                  <a:pt x="21599" y="12865"/>
                </a:cubicBezTo>
                <a:lnTo>
                  <a:pt x="21599" y="13815"/>
                </a:lnTo>
                <a:cubicBezTo>
                  <a:pt x="21599" y="15132"/>
                  <a:pt x="20321" y="16200"/>
                  <a:pt x="18744" y="16200"/>
                </a:cubicBezTo>
                <a:cubicBezTo>
                  <a:pt x="17168" y="16200"/>
                  <a:pt x="15889" y="15132"/>
                  <a:pt x="15889" y="13815"/>
                </a:cubicBezTo>
                <a:lnTo>
                  <a:pt x="15889" y="12865"/>
                </a:lnTo>
                <a:cubicBezTo>
                  <a:pt x="16060" y="13156"/>
                  <a:pt x="16280" y="13413"/>
                  <a:pt x="16544" y="13635"/>
                </a:cubicBezTo>
                <a:cubicBezTo>
                  <a:pt x="17139" y="14131"/>
                  <a:pt x="17920" y="14405"/>
                  <a:pt x="18744" y="14405"/>
                </a:cubicBezTo>
                <a:cubicBezTo>
                  <a:pt x="19569" y="14405"/>
                  <a:pt x="20350" y="14131"/>
                  <a:pt x="20945" y="13635"/>
                </a:cubicBezTo>
                <a:close/>
                <a:moveTo>
                  <a:pt x="18940" y="12344"/>
                </a:moveTo>
                <a:lnTo>
                  <a:pt x="18939" y="12663"/>
                </a:lnTo>
                <a:lnTo>
                  <a:pt x="18578" y="12662"/>
                </a:lnTo>
                <a:lnTo>
                  <a:pt x="18578" y="12376"/>
                </a:lnTo>
                <a:cubicBezTo>
                  <a:pt x="18404" y="12357"/>
                  <a:pt x="18175" y="12276"/>
                  <a:pt x="18006" y="12159"/>
                </a:cubicBezTo>
                <a:lnTo>
                  <a:pt x="18126" y="11632"/>
                </a:lnTo>
                <a:cubicBezTo>
                  <a:pt x="18282" y="11710"/>
                  <a:pt x="18498" y="11803"/>
                  <a:pt x="18684" y="11805"/>
                </a:cubicBezTo>
                <a:cubicBezTo>
                  <a:pt x="18725" y="11805"/>
                  <a:pt x="18765" y="11800"/>
                  <a:pt x="18802" y="11790"/>
                </a:cubicBezTo>
                <a:cubicBezTo>
                  <a:pt x="18983" y="11740"/>
                  <a:pt x="19028" y="11536"/>
                  <a:pt x="18816" y="11420"/>
                </a:cubicBezTo>
                <a:cubicBezTo>
                  <a:pt x="18637" y="11317"/>
                  <a:pt x="18019" y="11209"/>
                  <a:pt x="18019" y="10556"/>
                </a:cubicBezTo>
                <a:cubicBezTo>
                  <a:pt x="18019" y="10286"/>
                  <a:pt x="18179" y="9915"/>
                  <a:pt x="18578" y="9807"/>
                </a:cubicBezTo>
                <a:lnTo>
                  <a:pt x="18578" y="9482"/>
                </a:lnTo>
                <a:lnTo>
                  <a:pt x="18940" y="9483"/>
                </a:lnTo>
                <a:lnTo>
                  <a:pt x="18940" y="9780"/>
                </a:lnTo>
                <a:cubicBezTo>
                  <a:pt x="19095" y="9794"/>
                  <a:pt x="19253" y="9831"/>
                  <a:pt x="19436" y="9904"/>
                </a:cubicBezTo>
                <a:cubicBezTo>
                  <a:pt x="19418" y="10004"/>
                  <a:pt x="19338" y="10442"/>
                  <a:pt x="19338" y="10442"/>
                </a:cubicBezTo>
                <a:cubicBezTo>
                  <a:pt x="19221" y="10391"/>
                  <a:pt x="19034" y="10305"/>
                  <a:pt x="18849" y="10305"/>
                </a:cubicBezTo>
                <a:cubicBezTo>
                  <a:pt x="18835" y="10304"/>
                  <a:pt x="18822" y="10305"/>
                  <a:pt x="18808" y="10305"/>
                </a:cubicBezTo>
                <a:cubicBezTo>
                  <a:pt x="18564" y="10323"/>
                  <a:pt x="18546" y="10548"/>
                  <a:pt x="18711" y="10652"/>
                </a:cubicBezTo>
                <a:cubicBezTo>
                  <a:pt x="19049" y="10847"/>
                  <a:pt x="19539" y="11012"/>
                  <a:pt x="19539" y="11589"/>
                </a:cubicBezTo>
                <a:cubicBezTo>
                  <a:pt x="19539" y="12034"/>
                  <a:pt x="19265" y="12287"/>
                  <a:pt x="18940" y="12344"/>
                </a:cubicBezTo>
                <a:close/>
                <a:moveTo>
                  <a:pt x="18744" y="8737"/>
                </a:moveTo>
                <a:cubicBezTo>
                  <a:pt x="17168" y="8737"/>
                  <a:pt x="15889" y="9806"/>
                  <a:pt x="15889" y="11123"/>
                </a:cubicBezTo>
                <a:cubicBezTo>
                  <a:pt x="15889" y="12441"/>
                  <a:pt x="17168" y="13509"/>
                  <a:pt x="18744" y="13509"/>
                </a:cubicBezTo>
                <a:cubicBezTo>
                  <a:pt x="20321" y="13509"/>
                  <a:pt x="21599" y="12441"/>
                  <a:pt x="21599" y="11123"/>
                </a:cubicBezTo>
                <a:cubicBezTo>
                  <a:pt x="21599" y="9806"/>
                  <a:pt x="20321" y="8737"/>
                  <a:pt x="18744" y="8737"/>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83984" name="AutoShape 16"/>
          <p:cNvSpPr>
            <a:spLocks/>
          </p:cNvSpPr>
          <p:nvPr/>
        </p:nvSpPr>
        <p:spPr bwMode="auto">
          <a:xfrm>
            <a:off x="19583400" y="5956300"/>
            <a:ext cx="247650" cy="387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8379"/>
                </a:moveTo>
                <a:lnTo>
                  <a:pt x="14363" y="21599"/>
                </a:lnTo>
                <a:lnTo>
                  <a:pt x="21600" y="17431"/>
                </a:lnTo>
                <a:lnTo>
                  <a:pt x="21600" y="1705"/>
                </a:lnTo>
                <a:lnTo>
                  <a:pt x="6369" y="0"/>
                </a:lnTo>
                <a:lnTo>
                  <a:pt x="0" y="3410"/>
                </a:lnTo>
                <a:cubicBezTo>
                  <a:pt x="0" y="3410"/>
                  <a:pt x="0" y="18379"/>
                  <a:pt x="0" y="18379"/>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83985" name="AutoShape 17"/>
          <p:cNvSpPr>
            <a:spLocks/>
          </p:cNvSpPr>
          <p:nvPr/>
        </p:nvSpPr>
        <p:spPr bwMode="auto">
          <a:xfrm>
            <a:off x="18896013" y="5854700"/>
            <a:ext cx="120650" cy="131763"/>
          </a:xfrm>
          <a:custGeom>
            <a:avLst/>
            <a:gdLst>
              <a:gd name="T0" fmla="+- 0 10444 416"/>
              <a:gd name="T1" fmla="*/ T0 w 20056"/>
              <a:gd name="T2" fmla="+- 0 10938 276"/>
              <a:gd name="T3" fmla="*/ 10938 h 21324"/>
              <a:gd name="T4" fmla="+- 0 10444 416"/>
              <a:gd name="T5" fmla="*/ T4 w 20056"/>
              <a:gd name="T6" fmla="+- 0 10938 276"/>
              <a:gd name="T7" fmla="*/ 10938 h 21324"/>
              <a:gd name="T8" fmla="+- 0 10444 416"/>
              <a:gd name="T9" fmla="*/ T8 w 20056"/>
              <a:gd name="T10" fmla="+- 0 10938 276"/>
              <a:gd name="T11" fmla="*/ 10938 h 21324"/>
              <a:gd name="T12" fmla="+- 0 10444 416"/>
              <a:gd name="T13" fmla="*/ T12 w 20056"/>
              <a:gd name="T14" fmla="+- 0 10938 276"/>
              <a:gd name="T15" fmla="*/ 10938 h 21324"/>
            </a:gdLst>
            <a:ahLst/>
            <a:cxnLst>
              <a:cxn ang="0">
                <a:pos x="T1" y="T3"/>
              </a:cxn>
              <a:cxn ang="0">
                <a:pos x="T5" y="T7"/>
              </a:cxn>
              <a:cxn ang="0">
                <a:pos x="T9" y="T11"/>
              </a:cxn>
              <a:cxn ang="0">
                <a:pos x="T13" y="T15"/>
              </a:cxn>
            </a:cxnLst>
            <a:rect l="0" t="0" r="r" b="b"/>
            <a:pathLst>
              <a:path w="20056" h="21324">
                <a:moveTo>
                  <a:pt x="20009" y="16389"/>
                </a:moveTo>
                <a:cubicBezTo>
                  <a:pt x="20009" y="16389"/>
                  <a:pt x="21183" y="-276"/>
                  <a:pt x="11674" y="3"/>
                </a:cubicBezTo>
                <a:cubicBezTo>
                  <a:pt x="2164" y="280"/>
                  <a:pt x="-416" y="10920"/>
                  <a:pt x="51" y="21323"/>
                </a:cubicBezTo>
              </a:path>
            </a:pathLst>
          </a:custGeom>
          <a:noFill/>
          <a:ln w="9525" cap="flat" cmpd="sng">
            <a:solidFill>
              <a:srgbClr val="FFFFFF"/>
            </a:solidFill>
            <a:prstDash val="solid"/>
            <a:miter lim="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83986" name="AutoShape 18"/>
          <p:cNvSpPr>
            <a:spLocks/>
          </p:cNvSpPr>
          <p:nvPr/>
        </p:nvSpPr>
        <p:spPr bwMode="auto">
          <a:xfrm>
            <a:off x="19645313" y="5853113"/>
            <a:ext cx="155575" cy="173037"/>
          </a:xfrm>
          <a:custGeom>
            <a:avLst/>
            <a:gdLst>
              <a:gd name="T0" fmla="+- 0 11155 1127"/>
              <a:gd name="T1" fmla="*/ T0 w 20056"/>
              <a:gd name="T2" fmla="+- 0 10937 274"/>
              <a:gd name="T3" fmla="*/ 10937 h 21326"/>
              <a:gd name="T4" fmla="+- 0 11155 1127"/>
              <a:gd name="T5" fmla="*/ T4 w 20056"/>
              <a:gd name="T6" fmla="+- 0 10937 274"/>
              <a:gd name="T7" fmla="*/ 10937 h 21326"/>
              <a:gd name="T8" fmla="+- 0 11155 1127"/>
              <a:gd name="T9" fmla="*/ T8 w 20056"/>
              <a:gd name="T10" fmla="+- 0 10937 274"/>
              <a:gd name="T11" fmla="*/ 10937 h 21326"/>
              <a:gd name="T12" fmla="+- 0 11155 1127"/>
              <a:gd name="T13" fmla="*/ T12 w 20056"/>
              <a:gd name="T14" fmla="+- 0 10937 274"/>
              <a:gd name="T15" fmla="*/ 10937 h 21326"/>
            </a:gdLst>
            <a:ahLst/>
            <a:cxnLst>
              <a:cxn ang="0">
                <a:pos x="T1" y="T3"/>
              </a:cxn>
              <a:cxn ang="0">
                <a:pos x="T5" y="T7"/>
              </a:cxn>
              <a:cxn ang="0">
                <a:pos x="T9" y="T11"/>
              </a:cxn>
              <a:cxn ang="0">
                <a:pos x="T13" y="T15"/>
              </a:cxn>
            </a:cxnLst>
            <a:rect l="0" t="0" r="r" b="b"/>
            <a:pathLst>
              <a:path w="20056" h="21326">
                <a:moveTo>
                  <a:pt x="46" y="16390"/>
                </a:moveTo>
                <a:cubicBezTo>
                  <a:pt x="46" y="16390"/>
                  <a:pt x="-1127" y="-274"/>
                  <a:pt x="8380" y="3"/>
                </a:cubicBezTo>
                <a:cubicBezTo>
                  <a:pt x="17890" y="284"/>
                  <a:pt x="20473" y="10920"/>
                  <a:pt x="20003" y="21325"/>
                </a:cubicBezTo>
              </a:path>
            </a:pathLst>
          </a:custGeom>
          <a:noFill/>
          <a:ln w="9525" cap="flat" cmpd="sng">
            <a:solidFill>
              <a:srgbClr val="FFFFFF"/>
            </a:solidFill>
            <a:prstDash val="solid"/>
            <a:miter lim="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83987" name="AutoShape 19"/>
          <p:cNvSpPr>
            <a:spLocks/>
          </p:cNvSpPr>
          <p:nvPr/>
        </p:nvSpPr>
        <p:spPr bwMode="auto">
          <a:xfrm>
            <a:off x="18884900" y="5334000"/>
            <a:ext cx="895350" cy="12239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94" y="8259"/>
                </a:moveTo>
                <a:lnTo>
                  <a:pt x="15732" y="501"/>
                </a:lnTo>
                <a:lnTo>
                  <a:pt x="15712" y="507"/>
                </a:lnTo>
                <a:cubicBezTo>
                  <a:pt x="15434" y="201"/>
                  <a:pt x="14960" y="0"/>
                  <a:pt x="14420" y="0"/>
                </a:cubicBezTo>
                <a:cubicBezTo>
                  <a:pt x="14370" y="0"/>
                  <a:pt x="14321" y="2"/>
                  <a:pt x="14271" y="5"/>
                </a:cubicBezTo>
                <a:cubicBezTo>
                  <a:pt x="14270" y="3"/>
                  <a:pt x="14268" y="0"/>
                  <a:pt x="14267" y="0"/>
                </a:cubicBezTo>
                <a:lnTo>
                  <a:pt x="7488" y="0"/>
                </a:lnTo>
                <a:cubicBezTo>
                  <a:pt x="7464" y="0"/>
                  <a:pt x="7442" y="1"/>
                  <a:pt x="7418" y="2"/>
                </a:cubicBezTo>
                <a:cubicBezTo>
                  <a:pt x="7416" y="2"/>
                  <a:pt x="7414" y="8"/>
                  <a:pt x="7411" y="16"/>
                </a:cubicBezTo>
                <a:cubicBezTo>
                  <a:pt x="7328" y="6"/>
                  <a:pt x="7244" y="0"/>
                  <a:pt x="7158" y="0"/>
                </a:cubicBezTo>
                <a:cubicBezTo>
                  <a:pt x="6620" y="0"/>
                  <a:pt x="6148" y="199"/>
                  <a:pt x="5869" y="502"/>
                </a:cubicBezTo>
                <a:lnTo>
                  <a:pt x="5866" y="501"/>
                </a:lnTo>
                <a:lnTo>
                  <a:pt x="5841" y="536"/>
                </a:lnTo>
                <a:cubicBezTo>
                  <a:pt x="5803" y="580"/>
                  <a:pt x="5769" y="627"/>
                  <a:pt x="5739" y="675"/>
                </a:cubicBezTo>
                <a:lnTo>
                  <a:pt x="205" y="8259"/>
                </a:lnTo>
                <a:cubicBezTo>
                  <a:pt x="75" y="8425"/>
                  <a:pt x="0" y="8617"/>
                  <a:pt x="0" y="8821"/>
                </a:cubicBezTo>
                <a:cubicBezTo>
                  <a:pt x="0" y="9448"/>
                  <a:pt x="694" y="9956"/>
                  <a:pt x="1551" y="9956"/>
                </a:cubicBezTo>
                <a:cubicBezTo>
                  <a:pt x="2183" y="9956"/>
                  <a:pt x="2725" y="9679"/>
                  <a:pt x="2967" y="9283"/>
                </a:cubicBezTo>
                <a:lnTo>
                  <a:pt x="6946" y="3951"/>
                </a:lnTo>
                <a:lnTo>
                  <a:pt x="6946" y="20307"/>
                </a:lnTo>
                <a:cubicBezTo>
                  <a:pt x="6946" y="21021"/>
                  <a:pt x="7738" y="21600"/>
                  <a:pt x="8713" y="21600"/>
                </a:cubicBezTo>
                <a:cubicBezTo>
                  <a:pt x="9688" y="21600"/>
                  <a:pt x="10480" y="21021"/>
                  <a:pt x="10480" y="20307"/>
                </a:cubicBezTo>
                <a:lnTo>
                  <a:pt x="10480" y="10587"/>
                </a:lnTo>
                <a:cubicBezTo>
                  <a:pt x="10480" y="10587"/>
                  <a:pt x="10626" y="10482"/>
                  <a:pt x="10886" y="10587"/>
                </a:cubicBezTo>
                <a:lnTo>
                  <a:pt x="10886" y="20307"/>
                </a:lnTo>
                <a:cubicBezTo>
                  <a:pt x="10886" y="21021"/>
                  <a:pt x="11678" y="21600"/>
                  <a:pt x="12653" y="21600"/>
                </a:cubicBezTo>
                <a:cubicBezTo>
                  <a:pt x="13629" y="21600"/>
                  <a:pt x="14420" y="21021"/>
                  <a:pt x="14420" y="20307"/>
                </a:cubicBezTo>
                <a:lnTo>
                  <a:pt x="14420" y="3639"/>
                </a:lnTo>
                <a:lnTo>
                  <a:pt x="18631" y="9283"/>
                </a:lnTo>
                <a:cubicBezTo>
                  <a:pt x="18873" y="9679"/>
                  <a:pt x="19416" y="9956"/>
                  <a:pt x="20048" y="9956"/>
                </a:cubicBezTo>
                <a:cubicBezTo>
                  <a:pt x="20905" y="9956"/>
                  <a:pt x="21599" y="9448"/>
                  <a:pt x="21599" y="8821"/>
                </a:cubicBezTo>
                <a:cubicBezTo>
                  <a:pt x="21599" y="8617"/>
                  <a:pt x="21524" y="8425"/>
                  <a:pt x="21394" y="8259"/>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83988" name="AutoShape 20"/>
          <p:cNvSpPr>
            <a:spLocks/>
          </p:cNvSpPr>
          <p:nvPr/>
        </p:nvSpPr>
        <p:spPr bwMode="auto">
          <a:xfrm>
            <a:off x="18872200" y="5854700"/>
            <a:ext cx="119063" cy="131763"/>
          </a:xfrm>
          <a:custGeom>
            <a:avLst/>
            <a:gdLst>
              <a:gd name="T0" fmla="+- 0 10444 417"/>
              <a:gd name="T1" fmla="*/ T0 w 20054"/>
              <a:gd name="T2" fmla="+- 0 10938 276"/>
              <a:gd name="T3" fmla="*/ 10938 h 21324"/>
              <a:gd name="T4" fmla="+- 0 10444 417"/>
              <a:gd name="T5" fmla="*/ T4 w 20054"/>
              <a:gd name="T6" fmla="+- 0 10938 276"/>
              <a:gd name="T7" fmla="*/ 10938 h 21324"/>
              <a:gd name="T8" fmla="+- 0 10444 417"/>
              <a:gd name="T9" fmla="*/ T8 w 20054"/>
              <a:gd name="T10" fmla="+- 0 10938 276"/>
              <a:gd name="T11" fmla="*/ 10938 h 21324"/>
              <a:gd name="T12" fmla="+- 0 10444 417"/>
              <a:gd name="T13" fmla="*/ T12 w 20054"/>
              <a:gd name="T14" fmla="+- 0 10938 276"/>
              <a:gd name="T15" fmla="*/ 10938 h 21324"/>
            </a:gdLst>
            <a:ahLst/>
            <a:cxnLst>
              <a:cxn ang="0">
                <a:pos x="T1" y="T3"/>
              </a:cxn>
              <a:cxn ang="0">
                <a:pos x="T5" y="T7"/>
              </a:cxn>
              <a:cxn ang="0">
                <a:pos x="T9" y="T11"/>
              </a:cxn>
              <a:cxn ang="0">
                <a:pos x="T13" y="T15"/>
              </a:cxn>
            </a:cxnLst>
            <a:rect l="0" t="0" r="r" b="b"/>
            <a:pathLst>
              <a:path w="20054" h="21324">
                <a:moveTo>
                  <a:pt x="20008" y="16390"/>
                </a:moveTo>
                <a:cubicBezTo>
                  <a:pt x="20008" y="16390"/>
                  <a:pt x="21182" y="-276"/>
                  <a:pt x="11673" y="3"/>
                </a:cubicBezTo>
                <a:cubicBezTo>
                  <a:pt x="2165" y="282"/>
                  <a:pt x="-417" y="10919"/>
                  <a:pt x="52" y="21323"/>
                </a:cubicBezTo>
              </a:path>
            </a:pathLst>
          </a:custGeom>
          <a:noFill/>
          <a:ln w="9525" cap="flat" cmpd="sng">
            <a:solidFill>
              <a:srgbClr val="FFFFFF"/>
            </a:solidFill>
            <a:prstDash val="solid"/>
            <a:miter lim="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83989" name="AutoShape 21"/>
          <p:cNvSpPr>
            <a:spLocks/>
          </p:cNvSpPr>
          <p:nvPr/>
        </p:nvSpPr>
        <p:spPr bwMode="auto">
          <a:xfrm>
            <a:off x="18859500" y="5918200"/>
            <a:ext cx="18573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8378"/>
                </a:moveTo>
                <a:lnTo>
                  <a:pt x="7235" y="21600"/>
                </a:lnTo>
                <a:lnTo>
                  <a:pt x="0" y="17431"/>
                </a:lnTo>
                <a:lnTo>
                  <a:pt x="0" y="1705"/>
                </a:lnTo>
                <a:lnTo>
                  <a:pt x="15230" y="0"/>
                </a:lnTo>
                <a:lnTo>
                  <a:pt x="21600" y="3410"/>
                </a:lnTo>
                <a:cubicBezTo>
                  <a:pt x="21600" y="3410"/>
                  <a:pt x="21600" y="18378"/>
                  <a:pt x="21600" y="18378"/>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83990" name="AutoShape 22"/>
          <p:cNvSpPr>
            <a:spLocks/>
          </p:cNvSpPr>
          <p:nvPr/>
        </p:nvSpPr>
        <p:spPr bwMode="auto">
          <a:xfrm>
            <a:off x="19202400" y="5067300"/>
            <a:ext cx="249238" cy="2492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1" y="21600"/>
                </a:moveTo>
                <a:cubicBezTo>
                  <a:pt x="16764" y="21600"/>
                  <a:pt x="21600" y="16767"/>
                  <a:pt x="21600" y="10800"/>
                </a:cubicBezTo>
                <a:cubicBezTo>
                  <a:pt x="21600" y="4836"/>
                  <a:pt x="16764" y="0"/>
                  <a:pt x="10801" y="0"/>
                </a:cubicBezTo>
                <a:cubicBezTo>
                  <a:pt x="4836" y="0"/>
                  <a:pt x="0" y="4836"/>
                  <a:pt x="0" y="10800"/>
                </a:cubicBezTo>
                <a:cubicBezTo>
                  <a:pt x="0" y="16767"/>
                  <a:pt x="4836" y="21600"/>
                  <a:pt x="10801" y="21600"/>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
        <p:nvSpPr>
          <p:cNvPr id="2" name="Title 1"/>
          <p:cNvSpPr>
            <a:spLocks noGrp="1"/>
          </p:cNvSpPr>
          <p:nvPr>
            <p:ph type="title"/>
          </p:nvPr>
        </p:nvSpPr>
        <p:spPr>
          <a:xfrm>
            <a:off x="1318792" y="874148"/>
            <a:ext cx="9483686" cy="1508105"/>
          </a:xfrm>
        </p:spPr>
        <p:txBody>
          <a:bodyPr/>
          <a:lstStyle/>
          <a:p>
            <a:r>
              <a:rPr lang="en-US" dirty="0">
                <a:ea typeface="Aleo Regular" charset="0"/>
                <a:cs typeface="Aleo Regular" charset="0"/>
                <a:sym typeface="Aleo Regular" charset="0"/>
              </a:rPr>
              <a:t>Our best features</a:t>
            </a:r>
            <a:endParaRPr lang="en-US" dirty="0"/>
          </a:p>
        </p:txBody>
      </p:sp>
      <p:sp>
        <p:nvSpPr>
          <p:cNvPr id="30" name="AutoShape 11">
            <a:extLst>
              <a:ext uri="{FF2B5EF4-FFF2-40B4-BE49-F238E27FC236}">
                <a16:creationId xmlns:a16="http://schemas.microsoft.com/office/drawing/2014/main" id="{5258D17A-5ABD-114B-92F0-4378FBE2AC48}"/>
              </a:ext>
            </a:extLst>
          </p:cNvPr>
          <p:cNvSpPr>
            <a:spLocks/>
          </p:cNvSpPr>
          <p:nvPr/>
        </p:nvSpPr>
        <p:spPr bwMode="auto">
          <a:xfrm>
            <a:off x="9796929" y="8477250"/>
            <a:ext cx="49403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600" b="1" dirty="0">
                <a:solidFill>
                  <a:schemeClr val="tx1"/>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Uses the mobile platform because it provides connectivity to more lower income individuals/families</a:t>
            </a:r>
            <a:endParaRPr lang="en-US" sz="3600" b="1" dirty="0">
              <a:solidFill>
                <a:schemeClr val="tx1"/>
              </a:solidFill>
              <a:latin typeface="Lato" panose="020F0502020204030203" pitchFamily="34" charset="0"/>
            </a:endParaRPr>
          </a:p>
        </p:txBody>
      </p:sp>
    </p:spTree>
    <p:extLst>
      <p:ext uri="{BB962C8B-B14F-4D97-AF65-F5344CB8AC3E}">
        <p14:creationId xmlns:p14="http://schemas.microsoft.com/office/powerpoint/2010/main" val="393912551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6017" name="Picture 1" descr="Untitled-1.jpg"/>
          <p:cNvPicPr>
            <a:picLocks noChangeAspect="1"/>
          </p:cNvPicPr>
          <p:nvPr/>
        </p:nvPicPr>
        <p:blipFill>
          <a:blip r:embed="rId2">
            <a:extLst>
              <a:ext uri="{28A0092B-C50C-407E-A947-70E740481C1C}">
                <a14:useLocalDpi xmlns:a14="http://schemas.microsoft.com/office/drawing/2010/main" val="0"/>
              </a:ext>
            </a:extLst>
          </a:blip>
          <a:srcRect l="6" r="6"/>
          <a:stretch>
            <a:fillRect/>
          </a:stretch>
        </p:blipFill>
        <p:spPr bwMode="auto">
          <a:xfrm>
            <a:off x="0" y="0"/>
            <a:ext cx="24472900" cy="13766800"/>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pic>
      <p:sp>
        <p:nvSpPr>
          <p:cNvPr id="9" name="Picture Placeholder 8"/>
          <p:cNvSpPr>
            <a:spLocks noGrp="1"/>
          </p:cNvSpPr>
          <p:nvPr>
            <p:ph type="pic" sz="quarter" idx="10"/>
          </p:nvPr>
        </p:nvSpPr>
        <p:spPr/>
      </p:sp>
      <p:sp>
        <p:nvSpPr>
          <p:cNvPr id="10" name="Text Placeholder 9"/>
          <p:cNvSpPr>
            <a:spLocks noGrp="1"/>
          </p:cNvSpPr>
          <p:nvPr>
            <p:ph type="body" sz="quarter" idx="11"/>
          </p:nvPr>
        </p:nvSpPr>
        <p:spPr/>
        <p:txBody>
          <a:bodyPr/>
          <a:lstStyle/>
          <a:p>
            <a:endParaRPr lang="en-US" dirty="0"/>
          </a:p>
        </p:txBody>
      </p:sp>
      <p:sp>
        <p:nvSpPr>
          <p:cNvPr id="11" name="Text Placeholder 10"/>
          <p:cNvSpPr>
            <a:spLocks noGrp="1"/>
          </p:cNvSpPr>
          <p:nvPr>
            <p:ph type="body" sz="quarter" idx="12"/>
          </p:nvPr>
        </p:nvSpPr>
        <p:spPr>
          <a:xfrm>
            <a:off x="3397250" y="10685731"/>
            <a:ext cx="17576800" cy="1323439"/>
          </a:xfrm>
        </p:spPr>
        <p:txBody>
          <a:bodyPr lIns="731520"/>
          <a:lstStyle/>
          <a:p>
            <a:pPr algn="l"/>
            <a:r>
              <a:rPr lang="en-US" dirty="0">
                <a:solidFill>
                  <a:srgbClr val="333333"/>
                </a:solidFill>
                <a:sym typeface="Lato Light" panose="020F0302020204030203" pitchFamily="34" charset="0"/>
              </a:rPr>
              <a:t>Our solution is business ready and fully deployable. Encompassing both the mobile front-end and an API, the possibilities are rich with our platform!</a:t>
            </a:r>
            <a:endParaRPr lang="en-US" dirty="0"/>
          </a:p>
        </p:txBody>
      </p:sp>
      <p:sp>
        <p:nvSpPr>
          <p:cNvPr id="8" name="Title 7"/>
          <p:cNvSpPr>
            <a:spLocks noGrp="1"/>
          </p:cNvSpPr>
          <p:nvPr>
            <p:ph type="title"/>
          </p:nvPr>
        </p:nvSpPr>
        <p:spPr>
          <a:xfrm>
            <a:off x="1318792" y="874148"/>
            <a:ext cx="10514417" cy="1508105"/>
          </a:xfrm>
        </p:spPr>
        <p:txBody>
          <a:bodyPr/>
          <a:lstStyle/>
          <a:p>
            <a:r>
              <a:rPr lang="en-US" dirty="0">
                <a:solidFill>
                  <a:srgbClr val="4D4D4D"/>
                </a:solidFill>
              </a:rPr>
              <a:t>The sky is the limit</a:t>
            </a:r>
          </a:p>
        </p:txBody>
      </p:sp>
      <p:grpSp>
        <p:nvGrpSpPr>
          <p:cNvPr id="2" name="Group 1"/>
          <p:cNvGrpSpPr/>
          <p:nvPr/>
        </p:nvGrpSpPr>
        <p:grpSpPr>
          <a:xfrm>
            <a:off x="1108075" y="10210800"/>
            <a:ext cx="2100263" cy="2424113"/>
            <a:chOff x="1108075" y="10210800"/>
            <a:chExt cx="2100263" cy="2424113"/>
          </a:xfrm>
        </p:grpSpPr>
        <p:sp>
          <p:nvSpPr>
            <p:cNvPr id="86021" name="AutoShape 5"/>
            <p:cNvSpPr>
              <a:spLocks/>
            </p:cNvSpPr>
            <p:nvPr/>
          </p:nvSpPr>
          <p:spPr bwMode="auto">
            <a:xfrm>
              <a:off x="1108075" y="10210800"/>
              <a:ext cx="2100263" cy="2424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86022" name="AutoShape 6"/>
            <p:cNvSpPr>
              <a:spLocks/>
            </p:cNvSpPr>
            <p:nvPr/>
          </p:nvSpPr>
          <p:spPr bwMode="auto">
            <a:xfrm>
              <a:off x="1544638" y="11082338"/>
              <a:ext cx="1658937" cy="1397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097" y="0"/>
                  </a:moveTo>
                  <a:lnTo>
                    <a:pt x="21544" y="5301"/>
                  </a:lnTo>
                  <a:lnTo>
                    <a:pt x="21600" y="14661"/>
                  </a:lnTo>
                  <a:lnTo>
                    <a:pt x="11351" y="21599"/>
                  </a:lnTo>
                  <a:lnTo>
                    <a:pt x="0" y="10800"/>
                  </a:lnTo>
                  <a:lnTo>
                    <a:pt x="7824" y="16036"/>
                  </a:lnTo>
                  <a:lnTo>
                    <a:pt x="15153" y="10669"/>
                  </a:lnTo>
                  <a:lnTo>
                    <a:pt x="15097" y="0"/>
                  </a:lnTo>
                  <a:close/>
                </a:path>
              </a:pathLst>
            </a:custGeom>
            <a:solidFill>
              <a:schemeClr val="tx2">
                <a:lumMod val="75000"/>
                <a:alpha val="50000"/>
              </a:schemeClr>
            </a:solidFill>
            <a:ln>
              <a:noFill/>
            </a:ln>
            <a:effectLst/>
            <a:extLst/>
          </p:spPr>
          <p:txBody>
            <a:bodyPr lIns="0" tIns="0" rIns="0" bIns="0" anchor="ctr"/>
            <a:lstStyle/>
            <a:p>
              <a:endParaRPr lang="en-US" dirty="0">
                <a:latin typeface="Lato" panose="020F0502020204030203" pitchFamily="34" charset="0"/>
              </a:endParaRPr>
            </a:p>
          </p:txBody>
        </p:sp>
        <p:sp>
          <p:nvSpPr>
            <p:cNvPr id="86023" name="AutoShape 7"/>
            <p:cNvSpPr>
              <a:spLocks/>
            </p:cNvSpPr>
            <p:nvPr/>
          </p:nvSpPr>
          <p:spPr bwMode="auto">
            <a:xfrm>
              <a:off x="1558925" y="10731500"/>
              <a:ext cx="1211263" cy="13954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grpSp>
      <p:sp>
        <p:nvSpPr>
          <p:cNvPr id="86024" name="AutoShape 8"/>
          <p:cNvSpPr>
            <a:spLocks/>
          </p:cNvSpPr>
          <p:nvPr/>
        </p:nvSpPr>
        <p:spPr bwMode="auto">
          <a:xfrm>
            <a:off x="1739900" y="11150600"/>
            <a:ext cx="849313" cy="558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750" y="18412"/>
                </a:moveTo>
                <a:lnTo>
                  <a:pt x="4901" y="18412"/>
                </a:lnTo>
                <a:cubicBezTo>
                  <a:pt x="3335" y="18412"/>
                  <a:pt x="2103" y="16545"/>
                  <a:pt x="2103" y="14251"/>
                </a:cubicBezTo>
                <a:cubicBezTo>
                  <a:pt x="2103" y="11535"/>
                  <a:pt x="3556" y="9463"/>
                  <a:pt x="5372" y="9962"/>
                </a:cubicBezTo>
                <a:cubicBezTo>
                  <a:pt x="4765" y="6806"/>
                  <a:pt x="7693" y="5026"/>
                  <a:pt x="8771" y="7384"/>
                </a:cubicBezTo>
                <a:cubicBezTo>
                  <a:pt x="9042" y="6222"/>
                  <a:pt x="10129" y="3187"/>
                  <a:pt x="12774" y="3187"/>
                </a:cubicBezTo>
                <a:cubicBezTo>
                  <a:pt x="14774" y="3187"/>
                  <a:pt x="16842" y="5265"/>
                  <a:pt x="16910" y="9959"/>
                </a:cubicBezTo>
                <a:cubicBezTo>
                  <a:pt x="18244" y="9967"/>
                  <a:pt x="19496" y="11429"/>
                  <a:pt x="19496" y="14251"/>
                </a:cubicBezTo>
                <a:cubicBezTo>
                  <a:pt x="19496" y="16545"/>
                  <a:pt x="18264" y="18412"/>
                  <a:pt x="16750" y="18412"/>
                </a:cubicBezTo>
                <a:close/>
                <a:moveTo>
                  <a:pt x="18862" y="7633"/>
                </a:moveTo>
                <a:cubicBezTo>
                  <a:pt x="18315" y="3252"/>
                  <a:pt x="15778" y="0"/>
                  <a:pt x="12774" y="0"/>
                </a:cubicBezTo>
                <a:cubicBezTo>
                  <a:pt x="10929" y="0"/>
                  <a:pt x="9218" y="1218"/>
                  <a:pt x="8048" y="3313"/>
                </a:cubicBezTo>
                <a:cubicBezTo>
                  <a:pt x="6096" y="2524"/>
                  <a:pt x="4048" y="4252"/>
                  <a:pt x="3477" y="7200"/>
                </a:cubicBezTo>
                <a:cubicBezTo>
                  <a:pt x="1449" y="8104"/>
                  <a:pt x="0" y="10950"/>
                  <a:pt x="0" y="14251"/>
                </a:cubicBezTo>
                <a:cubicBezTo>
                  <a:pt x="0" y="18303"/>
                  <a:pt x="2174" y="21599"/>
                  <a:pt x="4901" y="21599"/>
                </a:cubicBezTo>
                <a:lnTo>
                  <a:pt x="16750" y="21599"/>
                </a:lnTo>
                <a:cubicBezTo>
                  <a:pt x="19425" y="21599"/>
                  <a:pt x="21599" y="18303"/>
                  <a:pt x="21599" y="14251"/>
                </a:cubicBezTo>
                <a:cubicBezTo>
                  <a:pt x="21599" y="11388"/>
                  <a:pt x="20524" y="8843"/>
                  <a:pt x="18862" y="7633"/>
                </a:cubicBezTo>
                <a:close/>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Tree>
    <p:extLst>
      <p:ext uri="{BB962C8B-B14F-4D97-AF65-F5344CB8AC3E}">
        <p14:creationId xmlns:p14="http://schemas.microsoft.com/office/powerpoint/2010/main" val="169228787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28001" name="AutoShape 1"/>
          <p:cNvSpPr>
            <a:spLocks/>
          </p:cNvSpPr>
          <p:nvPr/>
        </p:nvSpPr>
        <p:spPr bwMode="auto">
          <a:xfrm>
            <a:off x="10344150" y="3848100"/>
            <a:ext cx="3706813" cy="4278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tx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8" name="Freeform 7"/>
          <p:cNvSpPr>
            <a:spLocks/>
          </p:cNvSpPr>
          <p:nvPr/>
        </p:nvSpPr>
        <p:spPr bwMode="auto">
          <a:xfrm>
            <a:off x="11055284" y="5278439"/>
            <a:ext cx="2995509" cy="2632775"/>
          </a:xfrm>
          <a:custGeom>
            <a:avLst/>
            <a:gdLst>
              <a:gd name="connsiteX0" fmla="*/ 2172289 w 2995509"/>
              <a:gd name="connsiteY0" fmla="*/ 0 h 2632775"/>
              <a:gd name="connsiteX1" fmla="*/ 2995509 w 2995509"/>
              <a:gd name="connsiteY1" fmla="*/ 584769 h 2632775"/>
              <a:gd name="connsiteX2" fmla="*/ 2995509 w 2995509"/>
              <a:gd name="connsiteY2" fmla="*/ 1778397 h 2632775"/>
              <a:gd name="connsiteX3" fmla="*/ 1514735 w 2995509"/>
              <a:gd name="connsiteY3" fmla="*/ 2632775 h 2632775"/>
              <a:gd name="connsiteX4" fmla="*/ 0 w 2995509"/>
              <a:gd name="connsiteY4" fmla="*/ 1399037 h 2632775"/>
              <a:gd name="connsiteX5" fmla="*/ 996401 w 2995509"/>
              <a:gd name="connsiteY5" fmla="*/ 1944169 h 2632775"/>
              <a:gd name="connsiteX6" fmla="*/ 2140885 w 2995509"/>
              <a:gd name="connsiteY6" fmla="*/ 1259438 h 2632775"/>
              <a:gd name="connsiteX7" fmla="*/ 2172289 w 2995509"/>
              <a:gd name="connsiteY7" fmla="*/ 0 h 263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95509" h="2632775">
                <a:moveTo>
                  <a:pt x="2172289" y="0"/>
                </a:moveTo>
                <a:lnTo>
                  <a:pt x="2995509" y="584769"/>
                </a:lnTo>
                <a:lnTo>
                  <a:pt x="2995509" y="1778397"/>
                </a:lnTo>
                <a:lnTo>
                  <a:pt x="1514735" y="2632775"/>
                </a:lnTo>
                <a:lnTo>
                  <a:pt x="0" y="1399037"/>
                </a:lnTo>
                <a:lnTo>
                  <a:pt x="996401" y="1944169"/>
                </a:lnTo>
                <a:lnTo>
                  <a:pt x="2140885" y="1259438"/>
                </a:lnTo>
                <a:cubicBezTo>
                  <a:pt x="2151401" y="839666"/>
                  <a:pt x="2161773" y="419772"/>
                  <a:pt x="2172289" y="0"/>
                </a:cubicBezTo>
                <a:close/>
              </a:path>
            </a:pathLst>
          </a:custGeom>
          <a:solidFill>
            <a:schemeClr val="bg2">
              <a:lumMod val="75000"/>
            </a:schemeClr>
          </a:solidFill>
          <a:ln>
            <a:noFill/>
          </a:ln>
          <a:effectLst/>
          <a:extLst/>
        </p:spPr>
        <p:txBody>
          <a:bodyPr wrap="square" lIns="0" tIns="0" rIns="0" bIns="0" anchor="ctr">
            <a:noAutofit/>
          </a:bodyPr>
          <a:lstStyle/>
          <a:p>
            <a:endParaRPr lang="en-US" dirty="0">
              <a:latin typeface="Lato" panose="020F0502020204030203" pitchFamily="34" charset="0"/>
            </a:endParaRPr>
          </a:p>
        </p:txBody>
      </p:sp>
      <p:sp>
        <p:nvSpPr>
          <p:cNvPr id="128003" name="AutoShape 3"/>
          <p:cNvSpPr>
            <a:spLocks/>
          </p:cNvSpPr>
          <p:nvPr/>
        </p:nvSpPr>
        <p:spPr bwMode="auto">
          <a:xfrm>
            <a:off x="11009313" y="4660900"/>
            <a:ext cx="2363787" cy="27289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chemeClr val="bg2"/>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latin typeface="Lato" panose="020F0502020204030203" pitchFamily="34" charset="0"/>
            </a:endParaRPr>
          </a:p>
        </p:txBody>
      </p:sp>
      <p:sp>
        <p:nvSpPr>
          <p:cNvPr id="128004" name="AutoShape 4"/>
          <p:cNvSpPr>
            <a:spLocks/>
          </p:cNvSpPr>
          <p:nvPr/>
        </p:nvSpPr>
        <p:spPr bwMode="auto">
          <a:xfrm>
            <a:off x="7640638" y="8045450"/>
            <a:ext cx="91059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9200" dirty="0">
                <a:solidFill>
                  <a:srgbClr val="FFFFFF"/>
                </a:solidFill>
                <a:latin typeface="Aleo" panose="020F0502020204030203" pitchFamily="34" charset="0"/>
                <a:ea typeface="Aleo Light" charset="0"/>
                <a:cs typeface="Aleo Light" charset="0"/>
                <a:sym typeface="Aleo Light" charset="0"/>
              </a:rPr>
              <a:t>Demo </a:t>
            </a:r>
            <a:r>
              <a:rPr lang="en-US" sz="9200" b="1" dirty="0">
                <a:solidFill>
                  <a:srgbClr val="FFFFFF"/>
                </a:solidFill>
                <a:latin typeface="Aleo" panose="020F0502020204030203" pitchFamily="34" charset="0"/>
                <a:ea typeface="Aleo Regular" charset="0"/>
                <a:cs typeface="Aleo Regular" charset="0"/>
                <a:sym typeface="Aleo Regular" charset="0"/>
              </a:rPr>
              <a:t>time</a:t>
            </a:r>
            <a:endParaRPr lang="en-US" dirty="0">
              <a:latin typeface="Aleo" panose="020F0502020204030203" pitchFamily="34" charset="0"/>
            </a:endParaRPr>
          </a:p>
        </p:txBody>
      </p:sp>
      <p:sp>
        <p:nvSpPr>
          <p:cNvPr id="128005" name="AutoShape 5"/>
          <p:cNvSpPr>
            <a:spLocks/>
          </p:cNvSpPr>
          <p:nvPr/>
        </p:nvSpPr>
        <p:spPr bwMode="auto">
          <a:xfrm>
            <a:off x="11353800" y="5164138"/>
            <a:ext cx="1676400" cy="1663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207" y="16168"/>
                </a:moveTo>
                <a:lnTo>
                  <a:pt x="8207" y="5696"/>
                </a:lnTo>
                <a:lnTo>
                  <a:pt x="16643" y="10932"/>
                </a:lnTo>
                <a:cubicBezTo>
                  <a:pt x="16643" y="10932"/>
                  <a:pt x="8207" y="16168"/>
                  <a:pt x="8207" y="16168"/>
                </a:cubicBezTo>
                <a:close/>
                <a:moveTo>
                  <a:pt x="10799" y="0"/>
                </a:moveTo>
                <a:cubicBezTo>
                  <a:pt x="4835" y="0"/>
                  <a:pt x="0" y="4835"/>
                  <a:pt x="0" y="10800"/>
                </a:cubicBezTo>
                <a:cubicBezTo>
                  <a:pt x="0" y="16764"/>
                  <a:pt x="4835" y="21600"/>
                  <a:pt x="10799" y="21600"/>
                </a:cubicBezTo>
                <a:cubicBezTo>
                  <a:pt x="16764" y="21600"/>
                  <a:pt x="21600" y="16764"/>
                  <a:pt x="21600" y="10800"/>
                </a:cubicBezTo>
                <a:cubicBezTo>
                  <a:pt x="21600" y="4835"/>
                  <a:pt x="16764" y="0"/>
                  <a:pt x="10799" y="0"/>
                </a:cubicBezTo>
                <a:cubicBezTo>
                  <a:pt x="10799" y="0"/>
                  <a:pt x="10799" y="0"/>
                  <a:pt x="10799" y="0"/>
                </a:cubicBezTo>
                <a:close/>
                <a:moveTo>
                  <a:pt x="10799" y="2122"/>
                </a:moveTo>
                <a:cubicBezTo>
                  <a:pt x="13129" y="2122"/>
                  <a:pt x="15318" y="3028"/>
                  <a:pt x="16962" y="4673"/>
                </a:cubicBezTo>
                <a:cubicBezTo>
                  <a:pt x="18600" y="6311"/>
                  <a:pt x="19502" y="8486"/>
                  <a:pt x="19502" y="10800"/>
                </a:cubicBezTo>
                <a:cubicBezTo>
                  <a:pt x="19502" y="13112"/>
                  <a:pt x="18600" y="15288"/>
                  <a:pt x="16962" y="16926"/>
                </a:cubicBezTo>
                <a:cubicBezTo>
                  <a:pt x="15318" y="18571"/>
                  <a:pt x="13129" y="19477"/>
                  <a:pt x="10799" y="19477"/>
                </a:cubicBezTo>
                <a:cubicBezTo>
                  <a:pt x="8470" y="19477"/>
                  <a:pt x="6281" y="18571"/>
                  <a:pt x="4637" y="16926"/>
                </a:cubicBezTo>
                <a:cubicBezTo>
                  <a:pt x="2999" y="15288"/>
                  <a:pt x="2097" y="13112"/>
                  <a:pt x="2097" y="10800"/>
                </a:cubicBezTo>
                <a:cubicBezTo>
                  <a:pt x="2097" y="8486"/>
                  <a:pt x="2999" y="6311"/>
                  <a:pt x="4637" y="4673"/>
                </a:cubicBezTo>
                <a:cubicBezTo>
                  <a:pt x="6281" y="3028"/>
                  <a:pt x="8470" y="2122"/>
                  <a:pt x="10799" y="2122"/>
                </a:cubicBezTo>
              </a:path>
            </a:pathLst>
          </a:custGeom>
          <a:solidFill>
            <a:srgbClr val="FFFFFF"/>
          </a:solidFill>
          <a:ln>
            <a:noFill/>
          </a:ln>
          <a:effectLst/>
          <a:extLst>
            <a:ext uri="{91240B29-F687-4f45-9708-019B960494DF}">
              <a14:hiddenLine xmlns="" xmlns:a14="http://schemas.microsoft.com/office/drawing/2010/main" w="12700" cap="flat" cmpd="sng">
                <a:solidFill>
                  <a:srgbClr val="000000"/>
                </a:solidFill>
                <a:prstDash val="solid"/>
                <a:miter lim="0"/>
                <a:headEnd/>
                <a:tailEnd/>
              </a14:hiddenLine>
            </a:ext>
            <a:ext uri="{AF507438-7753-43e0-B8FC-AC1667EBCBE1}">
              <a14:hiddenEffects xmln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dirty="0">
              <a:solidFill>
                <a:srgbClr val="FFFFFF"/>
              </a:solidFill>
              <a:effectLst>
                <a:outerShdw blurRad="38100" dist="38100" dir="2700000" algn="tl">
                  <a:srgbClr val="C0C0C0"/>
                </a:outerShdw>
              </a:effectLst>
              <a:latin typeface="Lato" panose="020F0502020204030203" pitchFamily="34" charset="0"/>
            </a:endParaRPr>
          </a:p>
        </p:txBody>
      </p:sp>
    </p:spTree>
    <p:extLst>
      <p:ext uri="{BB962C8B-B14F-4D97-AF65-F5344CB8AC3E}">
        <p14:creationId xmlns:p14="http://schemas.microsoft.com/office/powerpoint/2010/main" val="2864212068"/>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_rels/theme3.xml.rels><?xml version="1.0" encoding="UTF-8" standalone="yes"?>
<Relationships xmlns="http://schemas.openxmlformats.org/package/2006/relationships"><Relationship Id="rId1" Type="http://schemas.openxmlformats.org/officeDocument/2006/relationships/image" Target="../media/image1.png"/></Relationships>
</file>

<file path=ppt/theme/_rels/theme4.xml.rels><?xml version="1.0" encoding="UTF-8" standalone="yes"?>
<Relationships xmlns="http://schemas.openxmlformats.org/package/2006/relationships"><Relationship Id="rId1" Type="http://schemas.openxmlformats.org/officeDocument/2006/relationships/image" Target="../media/image1.png"/></Relationships>
</file>

<file path=ppt/theme/_rels/theme5.xml.rels><?xml version="1.0" encoding="UTF-8" standalone="yes"?>
<Relationships xmlns="http://schemas.openxmlformats.org/package/2006/relationships"><Relationship Id="rId1" Type="http://schemas.openxmlformats.org/officeDocument/2006/relationships/image" Target="../media/image1.png"/></Relationships>
</file>

<file path=ppt/theme/_rels/theme6.xml.rels><?xml version="1.0" encoding="UTF-8" standalone="yes"?>
<Relationships xmlns="http://schemas.openxmlformats.org/package/2006/relationships"><Relationship Id="rId1" Type="http://schemas.openxmlformats.org/officeDocument/2006/relationships/image" Target="../media/image1.png"/></Relationships>
</file>

<file path=ppt/theme/_rels/theme7.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Regular Theme">
  <a:themeElements>
    <a:clrScheme name="PitchDeck - Regular">
      <a:dk1>
        <a:srgbClr val="333333"/>
      </a:dk1>
      <a:lt1>
        <a:srgbClr val="F4F4F4"/>
      </a:lt1>
      <a:dk2>
        <a:srgbClr val="5CBEB6"/>
      </a:dk2>
      <a:lt2>
        <a:srgbClr val="69C9BF"/>
      </a:lt2>
      <a:accent1>
        <a:srgbClr val="37485D"/>
      </a:accent1>
      <a:accent2>
        <a:srgbClr val="41596D"/>
      </a:accent2>
      <a:accent3>
        <a:srgbClr val="E59428"/>
      </a:accent3>
      <a:accent4>
        <a:srgbClr val="E7A556"/>
      </a:accent4>
      <a:accent5>
        <a:srgbClr val="7D3F65"/>
      </a:accent5>
      <a:accent6>
        <a:srgbClr val="814974"/>
      </a:accent6>
      <a:hlink>
        <a:srgbClr val="3E1F32"/>
      </a:hlink>
      <a:folHlink>
        <a:srgbClr val="5D2F4B"/>
      </a:folHlink>
    </a:clrScheme>
    <a:fontScheme name="Pitch Deck">
      <a:majorFont>
        <a:latin typeface="Aleo"/>
        <a:ea typeface="Helvetica"/>
        <a:cs typeface="Helvetica"/>
      </a:majorFont>
      <a:minorFont>
        <a:latin typeface="Lato"/>
        <a:ea typeface="Helvetica"/>
        <a:cs typeface="Helvetic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tx2"/>
        </a:solidFill>
        <a:ln>
          <a:noFill/>
        </a:ln>
        <a:effectLst/>
        <a:extLst/>
      </a:spPr>
      <a:bodyPr lIns="0" tIns="0" rIns="0" bIns="0" anchor="ctr"/>
      <a:lstStyle>
        <a:defPPr>
          <a:defRPr sz="4000">
            <a:solidFill>
              <a:srgbClr val="FFFFFF"/>
            </a:solidFill>
            <a:effectLst>
              <a:outerShdw blurRad="38100" dist="38100" dir="2700000" algn="tl">
                <a:srgbClr val="000000"/>
              </a:outerShdw>
            </a:effectLst>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bodyPr>
      <a:lstStyle>
        <a:defPPr marL="342900" marR="0" indent="0" algn="ctr" defTabSz="825500" rtl="0" eaLnBrk="1" fontAlgn="base" latinLnBrk="0" hangingPunct="0">
          <a:lnSpc>
            <a:spcPct val="100000"/>
          </a:lnSpc>
          <a:spcBef>
            <a:spcPct val="0"/>
          </a:spcBef>
          <a:spcAft>
            <a:spcPct val="0"/>
          </a:spcAft>
          <a:buClrTx/>
          <a:buSzTx/>
          <a:buFontTx/>
          <a:buNone/>
          <a:tabLst/>
          <a:defRPr kumimoji="0" lang="en-US" sz="5600" b="0" i="0" u="none" strike="noStrike" cap="none" normalizeH="0" baseline="0" smtClean="0">
            <a:ln>
              <a:noFill/>
            </a:ln>
            <a:solidFill>
              <a:srgbClr val="000000"/>
            </a:solidFill>
            <a:effectLst/>
            <a:latin typeface="Gill Sans" charset="0"/>
            <a:ea typeface="Gill Sans" charset="0"/>
            <a:cs typeface="Gill Sans" charset="0"/>
            <a:sym typeface="Gill Sans" charset="0"/>
          </a:defRPr>
        </a:defPPr>
      </a:lstStyle>
    </a:lnDef>
    <a:txDef>
      <a:spPr>
        <a:noFill/>
      </a:spPr>
      <a:bodyPr wrap="square" rtlCol="0">
        <a:spAutoFit/>
      </a:bodyPr>
      <a:lstStyle>
        <a:defPPr algn="l">
          <a:defRPr sz="3200" dirty="0" smtClean="0">
            <a:solidFill>
              <a:schemeClr val="tx1"/>
            </a:solidFill>
            <a:latin typeface="Lato Light" panose="020F0302020204030203" pitchFamily="34" charset="0"/>
            <a:ea typeface="Lato Light" panose="020F0302020204030203" pitchFamily="34" charset="0"/>
            <a:cs typeface="Lato Light" panose="020F0302020204030203" pitchFamily="34" charset="0"/>
          </a:defRPr>
        </a:defPPr>
      </a:lstStyle>
    </a:txDef>
  </a:objectDefaults>
  <a:extraClrSchemeLst/>
  <a:extLst>
    <a:ext uri="{05A4C25C-085E-4340-85A3-A5531E510DB2}">
      <thm15:themeFamily xmlns:thm15="http://schemas.microsoft.com/office/thememl/2012/main" name="Theme1" id="{7208066F-19C8-483D-B31C-9E57DED5542C}" vid="{F0B5F4A7-0125-4C3A-AAF5-9E68DB261BCF}"/>
    </a:ext>
  </a:extLst>
</a:theme>
</file>

<file path=ppt/theme/theme2.xml><?xml version="1.0" encoding="utf-8"?>
<a:theme xmlns:a="http://schemas.openxmlformats.org/drawingml/2006/main" name="Soft Theme">
  <a:themeElements>
    <a:clrScheme name="PitchDeck - Soft">
      <a:dk1>
        <a:srgbClr val="333333"/>
      </a:dk1>
      <a:lt1>
        <a:srgbClr val="F4F4F4"/>
      </a:lt1>
      <a:dk2>
        <a:srgbClr val="6B617C"/>
      </a:dk2>
      <a:lt2>
        <a:srgbClr val="7B6E8E"/>
      </a:lt2>
      <a:accent1>
        <a:srgbClr val="935F73"/>
      </a:accent1>
      <a:accent2>
        <a:srgbClr val="AC6C82"/>
      </a:accent2>
      <a:accent3>
        <a:srgbClr val="DD788B"/>
      </a:accent3>
      <a:accent4>
        <a:srgbClr val="FF8899"/>
      </a:accent4>
      <a:accent5>
        <a:srgbClr val="3A4F66"/>
      </a:accent5>
      <a:accent6>
        <a:srgbClr val="455C7B"/>
      </a:accent6>
      <a:hlink>
        <a:srgbClr val="DD788B"/>
      </a:hlink>
      <a:folHlink>
        <a:srgbClr val="FF8899"/>
      </a:folHlink>
    </a:clrScheme>
    <a:fontScheme name="Pitch Deck">
      <a:majorFont>
        <a:latin typeface="Aleo"/>
        <a:ea typeface="Helvetica"/>
        <a:cs typeface="Helvetica"/>
      </a:majorFont>
      <a:minorFont>
        <a:latin typeface="Lato"/>
        <a:ea typeface="Helvetica"/>
        <a:cs typeface="Helvetic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rgbClr val="7B3B65"/>
        </a:solidFill>
        <a:ln>
          <a:noFill/>
        </a:ln>
        <a:effectLst/>
        <a:extLst/>
      </a:spPr>
      <a:bodyPr lIns="50800" tIns="50800" rIns="50800" bIns="50800" rtlCol="0" anchor="ctr"/>
      <a:lstStyle>
        <a:defPPr algn="l">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bodyPr>
      <a:lstStyle>
        <a:defPPr marL="342900" marR="0" indent="0" algn="ctr" defTabSz="825500" rtl="0" eaLnBrk="1" fontAlgn="base" latinLnBrk="0" hangingPunct="0">
          <a:lnSpc>
            <a:spcPct val="100000"/>
          </a:lnSpc>
          <a:spcBef>
            <a:spcPct val="0"/>
          </a:spcBef>
          <a:spcAft>
            <a:spcPct val="0"/>
          </a:spcAft>
          <a:buClrTx/>
          <a:buSzTx/>
          <a:buFontTx/>
          <a:buNone/>
          <a:tabLst/>
          <a:defRPr kumimoji="0" lang="en-US" sz="5600" b="0" i="0" u="none" strike="noStrike" cap="none" normalizeH="0" baseline="0" smtClean="0">
            <a:ln>
              <a:noFill/>
            </a:ln>
            <a:solidFill>
              <a:srgbClr val="000000"/>
            </a:solidFill>
            <a:effectLst/>
            <a:latin typeface="Gill Sans" charset="0"/>
            <a:ea typeface="Gill Sans" charset="0"/>
            <a:cs typeface="Gill Sans" charset="0"/>
            <a:sym typeface="Gill Sans" charset="0"/>
          </a:defRPr>
        </a:defPPr>
      </a:lstStyle>
    </a:lnDef>
    <a:txDef>
      <a:spPr>
        <a:noFill/>
      </a:spPr>
      <a:bodyPr wrap="none" rtlCol="0">
        <a:spAutoFit/>
      </a:bodyPr>
      <a:lstStyle>
        <a:defPPr>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defRPr>
        </a:defPPr>
      </a:lstStyle>
    </a:txDef>
  </a:objectDefaults>
  <a:extraClrSchemeLst/>
  <a:extLst>
    <a:ext uri="{05A4C25C-085E-4340-85A3-A5531E510DB2}">
      <thm15:themeFamily xmlns:thm15="http://schemas.microsoft.com/office/thememl/2012/main" name="Theme2" id="{5BDA8DDD-E41B-4F6A-9BE6-A4FE86A68675}" vid="{7403CAD1-A596-4120-98AB-16FCFC02590E}"/>
    </a:ext>
  </a:extLst>
</a:theme>
</file>

<file path=ppt/theme/theme3.xml><?xml version="1.0" encoding="utf-8"?>
<a:theme xmlns:a="http://schemas.openxmlformats.org/drawingml/2006/main" name="Blue Theme">
  <a:themeElements>
    <a:clrScheme name="PitchDeck - Blue">
      <a:dk1>
        <a:srgbClr val="333333"/>
      </a:dk1>
      <a:lt1>
        <a:srgbClr val="F4F4F4"/>
      </a:lt1>
      <a:dk2>
        <a:srgbClr val="0068C4"/>
      </a:dk2>
      <a:lt2>
        <a:srgbClr val="0086EA"/>
      </a:lt2>
      <a:accent1>
        <a:srgbClr val="0086EA"/>
      </a:accent1>
      <a:accent2>
        <a:srgbClr val="0097F4"/>
      </a:accent2>
      <a:accent3>
        <a:srgbClr val="004B8D"/>
      </a:accent3>
      <a:accent4>
        <a:srgbClr val="0068C4"/>
      </a:accent4>
      <a:accent5>
        <a:srgbClr val="3C7CBA"/>
      </a:accent5>
      <a:accent6>
        <a:srgbClr val="4999D8"/>
      </a:accent6>
      <a:hlink>
        <a:srgbClr val="3D7CBB"/>
      </a:hlink>
      <a:folHlink>
        <a:srgbClr val="50A6EB"/>
      </a:folHlink>
    </a:clrScheme>
    <a:fontScheme name="Pitch Deck">
      <a:majorFont>
        <a:latin typeface="Aleo"/>
        <a:ea typeface="Helvetica"/>
        <a:cs typeface="Helvetica"/>
      </a:majorFont>
      <a:minorFont>
        <a:latin typeface="Lato"/>
        <a:ea typeface="Helvetica"/>
        <a:cs typeface="Helvetic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rgbClr val="7B3B65"/>
        </a:solidFill>
        <a:ln>
          <a:noFill/>
        </a:ln>
        <a:effectLst/>
        <a:extLst/>
      </a:spPr>
      <a:bodyPr lIns="50800" tIns="50800" rIns="50800" bIns="50800" rtlCol="0" anchor="ctr"/>
      <a:lstStyle>
        <a:defPPr algn="l">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bodyPr>
      <a:lstStyle>
        <a:defPPr marL="342900" marR="0" indent="0" algn="ctr" defTabSz="825500" rtl="0" eaLnBrk="1" fontAlgn="base" latinLnBrk="0" hangingPunct="0">
          <a:lnSpc>
            <a:spcPct val="100000"/>
          </a:lnSpc>
          <a:spcBef>
            <a:spcPct val="0"/>
          </a:spcBef>
          <a:spcAft>
            <a:spcPct val="0"/>
          </a:spcAft>
          <a:buClrTx/>
          <a:buSzTx/>
          <a:buFontTx/>
          <a:buNone/>
          <a:tabLst/>
          <a:defRPr kumimoji="0" lang="en-US" sz="5600" b="0" i="0" u="none" strike="noStrike" cap="none" normalizeH="0" baseline="0" smtClean="0">
            <a:ln>
              <a:noFill/>
            </a:ln>
            <a:solidFill>
              <a:srgbClr val="000000"/>
            </a:solidFill>
            <a:effectLst/>
            <a:latin typeface="Gill Sans" charset="0"/>
            <a:ea typeface="Gill Sans" charset="0"/>
            <a:cs typeface="Gill Sans" charset="0"/>
            <a:sym typeface="Gill Sans" charset="0"/>
          </a:defRPr>
        </a:defPPr>
      </a:lstStyle>
    </a:lnDef>
    <a:txDef>
      <a:spPr>
        <a:noFill/>
      </a:spPr>
      <a:bodyPr wrap="none" rtlCol="0">
        <a:spAutoFit/>
      </a:bodyPr>
      <a:lstStyle>
        <a:defPPr>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defRPr>
        </a:defPPr>
      </a:lstStyle>
    </a:txDef>
  </a:objectDefaults>
  <a:extraClrSchemeLst/>
  <a:extLst>
    <a:ext uri="{05A4C25C-085E-4340-85A3-A5531E510DB2}">
      <thm15:themeFamily xmlns:thm15="http://schemas.microsoft.com/office/thememl/2012/main" name="blue" id="{4EED1AF0-C81C-4A50-B625-EE9D814D3763}" vid="{F94FDB15-82B6-4EFB-A280-FFD4E62A48A8}"/>
    </a:ext>
  </a:extLst>
</a:theme>
</file>

<file path=ppt/theme/theme4.xml><?xml version="1.0" encoding="utf-8"?>
<a:theme xmlns:a="http://schemas.openxmlformats.org/drawingml/2006/main" name="Bright Theme">
  <a:themeElements>
    <a:clrScheme name="PitchDeck - colorful">
      <a:dk1>
        <a:srgbClr val="333333"/>
      </a:dk1>
      <a:lt1>
        <a:srgbClr val="FFFFFF"/>
      </a:lt1>
      <a:dk2>
        <a:srgbClr val="F7B91E"/>
      </a:dk2>
      <a:lt2>
        <a:srgbClr val="FBCB43"/>
      </a:lt2>
      <a:accent1>
        <a:srgbClr val="EA5B57"/>
      </a:accent1>
      <a:accent2>
        <a:srgbClr val="FF665E"/>
      </a:accent2>
      <a:accent3>
        <a:srgbClr val="1097C6"/>
      </a:accent3>
      <a:accent4>
        <a:srgbClr val="2EB3E8"/>
      </a:accent4>
      <a:accent5>
        <a:srgbClr val="4E9652"/>
      </a:accent5>
      <a:accent6>
        <a:srgbClr val="75BC75"/>
      </a:accent6>
      <a:hlink>
        <a:srgbClr val="1097C6"/>
      </a:hlink>
      <a:folHlink>
        <a:srgbClr val="2EB3E8"/>
      </a:folHlink>
    </a:clrScheme>
    <a:fontScheme name="Pitch Deck">
      <a:majorFont>
        <a:latin typeface="Aleo"/>
        <a:ea typeface="Helvetica"/>
        <a:cs typeface="Helvetica"/>
      </a:majorFont>
      <a:minorFont>
        <a:latin typeface="Lato"/>
        <a:ea typeface="Helvetica"/>
        <a:cs typeface="Helvetic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rgbClr val="7B3B65"/>
        </a:solidFill>
        <a:ln>
          <a:noFill/>
        </a:ln>
        <a:effectLst/>
        <a:extLst/>
      </a:spPr>
      <a:bodyPr lIns="50800" tIns="50800" rIns="50800" bIns="50800" rtlCol="0" anchor="ctr"/>
      <a:lstStyle>
        <a:defPPr algn="l">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bodyPr>
      <a:lstStyle>
        <a:defPPr marL="342900" marR="0" indent="0" algn="ctr" defTabSz="825500" rtl="0" eaLnBrk="1" fontAlgn="base" latinLnBrk="0" hangingPunct="0">
          <a:lnSpc>
            <a:spcPct val="100000"/>
          </a:lnSpc>
          <a:spcBef>
            <a:spcPct val="0"/>
          </a:spcBef>
          <a:spcAft>
            <a:spcPct val="0"/>
          </a:spcAft>
          <a:buClrTx/>
          <a:buSzTx/>
          <a:buFontTx/>
          <a:buNone/>
          <a:tabLst/>
          <a:defRPr kumimoji="0" lang="en-US" sz="5600" b="0" i="0" u="none" strike="noStrike" cap="none" normalizeH="0" baseline="0" smtClean="0">
            <a:ln>
              <a:noFill/>
            </a:ln>
            <a:solidFill>
              <a:srgbClr val="000000"/>
            </a:solidFill>
            <a:effectLst/>
            <a:latin typeface="Gill Sans" charset="0"/>
            <a:ea typeface="Gill Sans" charset="0"/>
            <a:cs typeface="Gill Sans" charset="0"/>
            <a:sym typeface="Gill Sans" charset="0"/>
          </a:defRPr>
        </a:defPPr>
      </a:lstStyle>
    </a:lnDef>
    <a:txDef>
      <a:spPr>
        <a:noFill/>
      </a:spPr>
      <a:bodyPr wrap="none" rtlCol="0">
        <a:spAutoFit/>
      </a:bodyPr>
      <a:lstStyle>
        <a:defPPr>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defRPr>
        </a:defPPr>
      </a:lstStyle>
    </a:txDef>
  </a:objectDefaults>
  <a:extraClrSchemeLst/>
  <a:extLst>
    <a:ext uri="{05A4C25C-085E-4340-85A3-A5531E510DB2}">
      <thm15:themeFamily xmlns:thm15="http://schemas.microsoft.com/office/thememl/2012/main" name="bright" id="{F1323FCE-C22B-4880-8E96-CA8CB7C7014E}" vid="{8CB77237-B2BA-4FED-B7BC-EA36248E27F8}"/>
    </a:ext>
  </a:extLst>
</a:theme>
</file>

<file path=ppt/theme/theme5.xml><?xml version="1.0" encoding="utf-8"?>
<a:theme xmlns:a="http://schemas.openxmlformats.org/drawingml/2006/main" name="Dusk Theme">
  <a:themeElements>
    <a:clrScheme name="PitchDeck Dark">
      <a:dk1>
        <a:srgbClr val="FFFFFF"/>
      </a:dk1>
      <a:lt1>
        <a:srgbClr val="2F2F30"/>
      </a:lt1>
      <a:dk2>
        <a:srgbClr val="F7B91E"/>
      </a:dk2>
      <a:lt2>
        <a:srgbClr val="FFC71D"/>
      </a:lt2>
      <a:accent1>
        <a:srgbClr val="EF9F00"/>
      </a:accent1>
      <a:accent2>
        <a:srgbClr val="EDAC3A"/>
      </a:accent2>
      <a:accent3>
        <a:srgbClr val="1097C6"/>
      </a:accent3>
      <a:accent4>
        <a:srgbClr val="2EB3E8"/>
      </a:accent4>
      <a:accent5>
        <a:srgbClr val="0074B2"/>
      </a:accent5>
      <a:accent6>
        <a:srgbClr val="0095D6"/>
      </a:accent6>
      <a:hlink>
        <a:srgbClr val="0074B2"/>
      </a:hlink>
      <a:folHlink>
        <a:srgbClr val="2EB3E8"/>
      </a:folHlink>
    </a:clrScheme>
    <a:fontScheme name="Pitch Deck">
      <a:majorFont>
        <a:latin typeface="Aleo"/>
        <a:ea typeface="Helvetica"/>
        <a:cs typeface="Helvetica"/>
      </a:majorFont>
      <a:minorFont>
        <a:latin typeface="Lato"/>
        <a:ea typeface="Helvetica"/>
        <a:cs typeface="Helvetic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rgbClr val="7B3B65"/>
        </a:solidFill>
        <a:ln>
          <a:noFill/>
        </a:ln>
        <a:effectLst/>
        <a:extLst/>
      </a:spPr>
      <a:bodyPr lIns="50800" tIns="50800" rIns="50800" bIns="50800" rtlCol="0" anchor="ctr"/>
      <a:lstStyle>
        <a:defPPr algn="l">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bodyPr>
      <a:lstStyle>
        <a:defPPr marL="342900" marR="0" indent="0" algn="ctr" defTabSz="825500" rtl="0" eaLnBrk="1" fontAlgn="base" latinLnBrk="0" hangingPunct="0">
          <a:lnSpc>
            <a:spcPct val="100000"/>
          </a:lnSpc>
          <a:spcBef>
            <a:spcPct val="0"/>
          </a:spcBef>
          <a:spcAft>
            <a:spcPct val="0"/>
          </a:spcAft>
          <a:buClrTx/>
          <a:buSzTx/>
          <a:buFontTx/>
          <a:buNone/>
          <a:tabLst/>
          <a:defRPr kumimoji="0" lang="en-US" sz="5600" b="0" i="0" u="none" strike="noStrike" cap="none" normalizeH="0" baseline="0" smtClean="0">
            <a:ln>
              <a:noFill/>
            </a:ln>
            <a:solidFill>
              <a:srgbClr val="000000"/>
            </a:solidFill>
            <a:effectLst/>
            <a:latin typeface="Gill Sans" charset="0"/>
            <a:ea typeface="Gill Sans" charset="0"/>
            <a:cs typeface="Gill Sans" charset="0"/>
            <a:sym typeface="Gill Sans" charset="0"/>
          </a:defRPr>
        </a:defPPr>
      </a:lstStyle>
    </a:lnDef>
    <a:txDef>
      <a:spPr>
        <a:noFill/>
      </a:spPr>
      <a:bodyPr wrap="none" rtlCol="0">
        <a:spAutoFit/>
      </a:bodyPr>
      <a:lstStyle>
        <a:defPPr>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defRPr>
        </a:defPPr>
      </a:lstStyle>
    </a:txDef>
  </a:objectDefaults>
  <a:extraClrSchemeLst/>
  <a:extLst>
    <a:ext uri="{05A4C25C-085E-4340-85A3-A5531E510DB2}">
      <thm15:themeFamily xmlns:thm15="http://schemas.microsoft.com/office/thememl/2012/main" name="dusk" id="{665C6D94-957C-4BBC-8DAB-C592E699B9E1}" vid="{C8E25C77-B1F8-4942-8DFF-80C998DF62E7}"/>
    </a:ext>
  </a:extLst>
</a:theme>
</file>

<file path=ppt/theme/theme6.xml><?xml version="1.0" encoding="utf-8"?>
<a:theme xmlns:a="http://schemas.openxmlformats.org/drawingml/2006/main" name="Green Theme">
  <a:themeElements>
    <a:clrScheme name="PitchDeck - Green">
      <a:dk1>
        <a:srgbClr val="333333"/>
      </a:dk1>
      <a:lt1>
        <a:srgbClr val="F4F4F4"/>
      </a:lt1>
      <a:dk2>
        <a:srgbClr val="028908"/>
      </a:dk2>
      <a:lt2>
        <a:srgbClr val="00AA04"/>
      </a:lt2>
      <a:accent1>
        <a:srgbClr val="3BAD51"/>
      </a:accent1>
      <a:accent2>
        <a:srgbClr val="45CE65"/>
      </a:accent2>
      <a:accent3>
        <a:srgbClr val="006838"/>
      </a:accent3>
      <a:accent4>
        <a:srgbClr val="008E40"/>
      </a:accent4>
      <a:accent5>
        <a:srgbClr val="009444"/>
      </a:accent5>
      <a:accent6>
        <a:srgbClr val="39B54A"/>
      </a:accent6>
      <a:hlink>
        <a:srgbClr val="028908"/>
      </a:hlink>
      <a:folHlink>
        <a:srgbClr val="00AA04"/>
      </a:folHlink>
    </a:clrScheme>
    <a:fontScheme name="Pitch Deck">
      <a:majorFont>
        <a:latin typeface="Aleo"/>
        <a:ea typeface="Helvetica"/>
        <a:cs typeface="Helvetica"/>
      </a:majorFont>
      <a:minorFont>
        <a:latin typeface="Lato"/>
        <a:ea typeface="Helvetica"/>
        <a:cs typeface="Helvetic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rgbClr val="7B3B65"/>
        </a:solidFill>
        <a:ln>
          <a:noFill/>
        </a:ln>
        <a:effectLst/>
        <a:extLst/>
      </a:spPr>
      <a:bodyPr lIns="50800" tIns="50800" rIns="50800" bIns="50800" rtlCol="0" anchor="ctr"/>
      <a:lstStyle>
        <a:defPPr algn="l">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bodyPr>
      <a:lstStyle>
        <a:defPPr marL="342900" marR="0" indent="0" algn="ctr" defTabSz="825500" rtl="0" eaLnBrk="1" fontAlgn="base" latinLnBrk="0" hangingPunct="0">
          <a:lnSpc>
            <a:spcPct val="100000"/>
          </a:lnSpc>
          <a:spcBef>
            <a:spcPct val="0"/>
          </a:spcBef>
          <a:spcAft>
            <a:spcPct val="0"/>
          </a:spcAft>
          <a:buClrTx/>
          <a:buSzTx/>
          <a:buFontTx/>
          <a:buNone/>
          <a:tabLst/>
          <a:defRPr kumimoji="0" lang="en-US" sz="5600" b="0" i="0" u="none" strike="noStrike" cap="none" normalizeH="0" baseline="0" smtClean="0">
            <a:ln>
              <a:noFill/>
            </a:ln>
            <a:solidFill>
              <a:srgbClr val="000000"/>
            </a:solidFill>
            <a:effectLst/>
            <a:latin typeface="Gill Sans" charset="0"/>
            <a:ea typeface="Gill Sans" charset="0"/>
            <a:cs typeface="Gill Sans" charset="0"/>
            <a:sym typeface="Gill Sans" charset="0"/>
          </a:defRPr>
        </a:defPPr>
      </a:lstStyle>
    </a:lnDef>
    <a:txDef>
      <a:spPr>
        <a:noFill/>
      </a:spPr>
      <a:bodyPr wrap="none" rtlCol="0">
        <a:spAutoFit/>
      </a:bodyPr>
      <a:lstStyle>
        <a:defPPr>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defRPr>
        </a:defPPr>
      </a:lstStyle>
    </a:txDef>
  </a:objectDefaults>
  <a:extraClrSchemeLst/>
  <a:extLst>
    <a:ext uri="{05A4C25C-085E-4340-85A3-A5531E510DB2}">
      <thm15:themeFamily xmlns:thm15="http://schemas.microsoft.com/office/thememl/2012/main" name="green" id="{85DD5CB5-E42D-495C-865E-0A82F54A42FB}" vid="{2673FF0E-FBF8-4F31-B622-B0F1EFA6E3E6}"/>
    </a:ext>
  </a:extLst>
</a:theme>
</file>

<file path=ppt/theme/theme7.xml><?xml version="1.0" encoding="utf-8"?>
<a:theme xmlns:a="http://schemas.openxmlformats.org/drawingml/2006/main" name="Red Theme">
  <a:themeElements>
    <a:clrScheme name="PitchDeck - Red">
      <a:dk1>
        <a:srgbClr val="333333"/>
      </a:dk1>
      <a:lt1>
        <a:srgbClr val="F4F4F4"/>
      </a:lt1>
      <a:dk2>
        <a:srgbClr val="B70016"/>
      </a:dk2>
      <a:lt2>
        <a:srgbClr val="E00030"/>
      </a:lt2>
      <a:accent1>
        <a:srgbClr val="CE1B28"/>
      </a:accent1>
      <a:accent2>
        <a:srgbClr val="ED1C24"/>
      </a:accent2>
      <a:accent3>
        <a:srgbClr val="8C0000"/>
      </a:accent3>
      <a:accent4>
        <a:srgbClr val="C10000"/>
      </a:accent4>
      <a:accent5>
        <a:srgbClr val="B73E3E"/>
      </a:accent5>
      <a:accent6>
        <a:srgbClr val="D64C4C"/>
      </a:accent6>
      <a:hlink>
        <a:srgbClr val="B70016"/>
      </a:hlink>
      <a:folHlink>
        <a:srgbClr val="E00030"/>
      </a:folHlink>
    </a:clrScheme>
    <a:fontScheme name="Pitch Deck">
      <a:majorFont>
        <a:latin typeface="Aleo"/>
        <a:ea typeface="Helvetica"/>
        <a:cs typeface="Helvetica"/>
      </a:majorFont>
      <a:minorFont>
        <a:latin typeface="Lato"/>
        <a:ea typeface="Helvetica"/>
        <a:cs typeface="Helvetic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rgbClr val="7B3B65"/>
        </a:solidFill>
        <a:ln>
          <a:noFill/>
        </a:ln>
        <a:effectLst/>
        <a:extLst/>
      </a:spPr>
      <a:bodyPr lIns="50800" tIns="50800" rIns="50800" bIns="50800" rtlCol="0" anchor="ctr"/>
      <a:lstStyle>
        <a:defPPr algn="l">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miter lim="0"/>
          <a:headEnd type="none" w="med" len="med"/>
          <a:tailEnd type="none" w="med" len="med"/>
        </a:ln>
        <a:effectLst>
          <a:outerShdw blurRad="38100" dist="25400" dir="5400000" algn="ctr" rotWithShape="0">
            <a:srgbClr val="000000">
              <a:alpha val="50000"/>
            </a:srgbClr>
          </a:outerShdw>
        </a:effectLst>
      </a:spPr>
      <a:bodyPr vert="horz" wrap="square" lIns="50800" tIns="50800" rIns="50800" bIns="50800" numCol="1" anchor="ctr" anchorCtr="0" compatLnSpc="1">
        <a:prstTxWarp prst="textNoShape">
          <a:avLst/>
        </a:prstTxWarp>
      </a:bodyPr>
      <a:lstStyle>
        <a:defPPr marL="342900" marR="0" indent="0" algn="ctr" defTabSz="825500" rtl="0" eaLnBrk="1" fontAlgn="base" latinLnBrk="0" hangingPunct="0">
          <a:lnSpc>
            <a:spcPct val="100000"/>
          </a:lnSpc>
          <a:spcBef>
            <a:spcPct val="0"/>
          </a:spcBef>
          <a:spcAft>
            <a:spcPct val="0"/>
          </a:spcAft>
          <a:buClrTx/>
          <a:buSzTx/>
          <a:buFontTx/>
          <a:buNone/>
          <a:tabLst/>
          <a:defRPr kumimoji="0" lang="en-US" sz="5600" b="0" i="0" u="none" strike="noStrike" cap="none" normalizeH="0" baseline="0" smtClean="0">
            <a:ln>
              <a:noFill/>
            </a:ln>
            <a:solidFill>
              <a:srgbClr val="000000"/>
            </a:solidFill>
            <a:effectLst/>
            <a:latin typeface="Gill Sans" charset="0"/>
            <a:ea typeface="Gill Sans" charset="0"/>
            <a:cs typeface="Gill Sans" charset="0"/>
            <a:sym typeface="Gill Sans" charset="0"/>
          </a:defRPr>
        </a:defPPr>
      </a:lstStyle>
    </a:lnDef>
    <a:txDef>
      <a:spPr>
        <a:noFill/>
      </a:spPr>
      <a:bodyPr wrap="none" rtlCol="0">
        <a:spAutoFit/>
      </a:bodyPr>
      <a:lstStyle>
        <a:defPPr>
          <a:defRPr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defRPr>
        </a:defPPr>
      </a:lstStyle>
    </a:txDef>
  </a:objectDefaults>
  <a:extraClrSchemeLst/>
  <a:extLst>
    <a:ext uri="{05A4C25C-085E-4340-85A3-A5531E510DB2}">
      <thm15:themeFamily xmlns:thm15="http://schemas.microsoft.com/office/thememl/2012/main" name="red" id="{8B9A302C-2879-4F11-B0A9-02A5A0F40D5A}" vid="{55ACE8DA-1D88-465E-A019-501BAAD00D83}"/>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Theme1.thmx</Template>
  <TotalTime>2509</TotalTime>
  <Words>301</Words>
  <Application>Microsoft Macintosh PowerPoint</Application>
  <PresentationFormat>Custom</PresentationFormat>
  <Paragraphs>23</Paragraphs>
  <Slides>9</Slides>
  <Notes>0</Notes>
  <HiddenSlides>0</HiddenSlides>
  <MMClips>0</MMClips>
  <ScaleCrop>false</ScaleCrop>
  <HeadingPairs>
    <vt:vector size="6" baseType="variant">
      <vt:variant>
        <vt:lpstr>Fonts Used</vt:lpstr>
      </vt:variant>
      <vt:variant>
        <vt:i4>9</vt:i4>
      </vt:variant>
      <vt:variant>
        <vt:lpstr>Theme</vt:lpstr>
      </vt:variant>
      <vt:variant>
        <vt:i4>7</vt:i4>
      </vt:variant>
      <vt:variant>
        <vt:lpstr>Slide Titles</vt:lpstr>
      </vt:variant>
      <vt:variant>
        <vt:i4>9</vt:i4>
      </vt:variant>
    </vt:vector>
  </HeadingPairs>
  <TitlesOfParts>
    <vt:vector size="25" baseType="lpstr">
      <vt:lpstr>Lato</vt:lpstr>
      <vt:lpstr>Helvetica</vt:lpstr>
      <vt:lpstr>Lato Light</vt:lpstr>
      <vt:lpstr>Calibri</vt:lpstr>
      <vt:lpstr>Aleo</vt:lpstr>
      <vt:lpstr>Lato Regular</vt:lpstr>
      <vt:lpstr>Arial</vt:lpstr>
      <vt:lpstr>Aleo bold</vt:lpstr>
      <vt:lpstr>Gill Sans</vt:lpstr>
      <vt:lpstr>Regular Theme</vt:lpstr>
      <vt:lpstr>Soft Theme</vt:lpstr>
      <vt:lpstr>Blue Theme</vt:lpstr>
      <vt:lpstr>Bright Theme</vt:lpstr>
      <vt:lpstr>Dusk Theme</vt:lpstr>
      <vt:lpstr>Green Theme</vt:lpstr>
      <vt:lpstr>Red Theme</vt:lpstr>
      <vt:lpstr>Team FigJam</vt:lpstr>
      <vt:lpstr>What is the problem?</vt:lpstr>
      <vt:lpstr>Our solution</vt:lpstr>
      <vt:lpstr>Our advantages</vt:lpstr>
      <vt:lpstr>Product overview</vt:lpstr>
      <vt:lpstr>Product overview</vt:lpstr>
      <vt:lpstr>Our best features</vt:lpstr>
      <vt:lpstr>The sky is the limit</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PitchDeck Premium</dc:title>
  <dc:subject/>
  <dc:creator>imprv</dc:creator>
  <cp:keywords/>
  <dc:description/>
  <cp:lastModifiedBy>Payne Miller</cp:lastModifiedBy>
  <cp:revision>194</cp:revision>
  <dcterms:created xsi:type="dcterms:W3CDTF">2015-04-13T09:23:02Z</dcterms:created>
  <dcterms:modified xsi:type="dcterms:W3CDTF">2019-03-23T10:59:08Z</dcterms:modified>
  <cp:category/>
</cp:coreProperties>
</file>